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sldIdLst>
    <p:sldId id="256" r:id="rId2"/>
    <p:sldId id="257" r:id="rId3"/>
    <p:sldId id="258" r:id="rId4"/>
    <p:sldId id="277" r:id="rId5"/>
    <p:sldId id="276" r:id="rId6"/>
    <p:sldId id="310" r:id="rId7"/>
    <p:sldId id="278" r:id="rId8"/>
    <p:sldId id="307" r:id="rId9"/>
    <p:sldId id="308" r:id="rId10"/>
    <p:sldId id="279" r:id="rId11"/>
    <p:sldId id="309" r:id="rId12"/>
    <p:sldId id="259" r:id="rId13"/>
    <p:sldId id="280" r:id="rId14"/>
    <p:sldId id="282" r:id="rId15"/>
    <p:sldId id="281" r:id="rId16"/>
    <p:sldId id="264" r:id="rId17"/>
    <p:sldId id="260" r:id="rId18"/>
    <p:sldId id="292" r:id="rId19"/>
    <p:sldId id="293" r:id="rId20"/>
    <p:sldId id="294" r:id="rId21"/>
    <p:sldId id="288" r:id="rId22"/>
    <p:sldId id="295" r:id="rId23"/>
    <p:sldId id="296" r:id="rId24"/>
    <p:sldId id="297" r:id="rId25"/>
    <p:sldId id="289" r:id="rId26"/>
    <p:sldId id="298" r:id="rId27"/>
    <p:sldId id="290" r:id="rId28"/>
    <p:sldId id="299" r:id="rId29"/>
    <p:sldId id="291" r:id="rId30"/>
    <p:sldId id="300" r:id="rId31"/>
    <p:sldId id="261" r:id="rId32"/>
    <p:sldId id="301" r:id="rId33"/>
    <p:sldId id="262" r:id="rId34"/>
    <p:sldId id="285" r:id="rId35"/>
    <p:sldId id="286" r:id="rId36"/>
    <p:sldId id="287" r:id="rId37"/>
    <p:sldId id="284" r:id="rId38"/>
    <p:sldId id="302" r:id="rId39"/>
    <p:sldId id="263" r:id="rId40"/>
    <p:sldId id="283" r:id="rId41"/>
    <p:sldId id="265" r:id="rId42"/>
    <p:sldId id="267" r:id="rId43"/>
    <p:sldId id="270" r:id="rId44"/>
    <p:sldId id="271" r:id="rId45"/>
    <p:sldId id="303" r:id="rId46"/>
    <p:sldId id="266" r:id="rId47"/>
    <p:sldId id="304" r:id="rId48"/>
    <p:sldId id="305" r:id="rId49"/>
    <p:sldId id="306" r:id="rId50"/>
    <p:sldId id="275" r:id="rId5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EUS DO NASCIMENTO MAGALHAES DA SILVA" initials="MS" lastIdx="1" clrIdx="0">
    <p:extLst>
      <p:ext uri="{19B8F6BF-5375-455C-9EA6-DF929625EA0E}">
        <p15:presenceInfo xmlns:p15="http://schemas.microsoft.com/office/powerpoint/2012/main" userId="S::2014103280@aluno.unicarioca.edu.br::7c22dc2f-e424-4180-936d-39e170d7a20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EF7CB6-D858-F3DE-3007-ED0C267177F3}" v="17" dt="2021-06-02T19:38:24.099"/>
    <p1510:client id="{27D1632D-5961-41B0-A1C6-204B3A0627EE}" v="2006" dt="2021-05-30T03:46:48.589"/>
    <p1510:client id="{70D46CD5-0DEA-42D6-F3BE-0E5A8A091B94}" v="1" dt="2021-06-08T18:31:02.368"/>
    <p1510:client id="{748A3849-D4B0-D0BA-369C-828A708589A4}" v="36" dt="2021-06-03T16:32:42.534"/>
    <p1510:client id="{76B32512-C5BE-8CB9-2708-ABF7990283E4}" v="244" dt="2021-06-02T02:00:31.322"/>
    <p1510:client id="{7947C75D-F426-F82E-9F71-B2473BBE2ECF}" v="135" dt="2021-06-01T03:46:52.398"/>
    <p1510:client id="{9678EE3B-08A9-945A-54BD-05D5F2ACA406}" v="26" dt="2021-05-31T02:24:42.774"/>
    <p1510:client id="{CAEF4210-AEA9-134F-DB21-3638BEE6C532}" v="187" dt="2021-06-02T01:21:16.279"/>
    <p1510:client id="{D83A4144-A57E-C7A7-D77D-5E5A44123052}" v="2" dt="2021-05-31T14:02:38.999"/>
    <p1510:client id="{DD74A645-4A1A-8D51-7DA5-A6057DCC476A}" v="299" dt="2021-06-01T02:22:58.628"/>
    <p1510:client id="{ECC677B8-4747-D286-4529-466BDA6E2EC5}" v="7" dt="2021-06-09T00:10:55.9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US DO NASCIMENTO MAGALHAES DA SILVA" userId="S::2014103280@aluno.unicarioca.edu.br::7c22dc2f-e424-4180-936d-39e170d7a203" providerId="AD" clId="Web-{9678EE3B-08A9-945A-54BD-05D5F2ACA406}"/>
    <pc:docChg chg="modSld">
      <pc:chgData name="MATEUS DO NASCIMENTO MAGALHAES DA SILVA" userId="S::2014103280@aluno.unicarioca.edu.br::7c22dc2f-e424-4180-936d-39e170d7a203" providerId="AD" clId="Web-{9678EE3B-08A9-945A-54BD-05D5F2ACA406}" dt="2021-05-31T02:24:42.774" v="18" actId="1076"/>
      <pc:docMkLst>
        <pc:docMk/>
      </pc:docMkLst>
      <pc:sldChg chg="delSp modSp">
        <pc:chgData name="MATEUS DO NASCIMENTO MAGALHAES DA SILVA" userId="S::2014103280@aluno.unicarioca.edu.br::7c22dc2f-e424-4180-936d-39e170d7a203" providerId="AD" clId="Web-{9678EE3B-08A9-945A-54BD-05D5F2ACA406}" dt="2021-05-31T01:38:41.119" v="5" actId="20577"/>
        <pc:sldMkLst>
          <pc:docMk/>
          <pc:sldMk cId="2468413760" sldId="257"/>
        </pc:sldMkLst>
        <pc:spChg chg="mod">
          <ac:chgData name="MATEUS DO NASCIMENTO MAGALHAES DA SILVA" userId="S::2014103280@aluno.unicarioca.edu.br::7c22dc2f-e424-4180-936d-39e170d7a203" providerId="AD" clId="Web-{9678EE3B-08A9-945A-54BD-05D5F2ACA406}" dt="2021-05-31T01:38:41.119" v="5" actId="20577"/>
          <ac:spMkLst>
            <pc:docMk/>
            <pc:sldMk cId="2468413760" sldId="257"/>
            <ac:spMk id="2" creationId="{9AC350BA-49EB-4F68-9FF8-EFC4106154BC}"/>
          </ac:spMkLst>
        </pc:spChg>
        <pc:spChg chg="del">
          <ac:chgData name="MATEUS DO NASCIMENTO MAGALHAES DA SILVA" userId="S::2014103280@aluno.unicarioca.edu.br::7c22dc2f-e424-4180-936d-39e170d7a203" providerId="AD" clId="Web-{9678EE3B-08A9-945A-54BD-05D5F2ACA406}" dt="2021-05-31T01:37:16.242" v="0"/>
          <ac:spMkLst>
            <pc:docMk/>
            <pc:sldMk cId="2468413760" sldId="257"/>
            <ac:spMk id="19" creationId="{A8281F4F-E8EF-4806-B29F-B2D4E9E43E51}"/>
          </ac:spMkLst>
        </pc:spChg>
      </pc:sldChg>
      <pc:sldChg chg="addSp delSp modSp">
        <pc:chgData name="MATEUS DO NASCIMENTO MAGALHAES DA SILVA" userId="S::2014103280@aluno.unicarioca.edu.br::7c22dc2f-e424-4180-936d-39e170d7a203" providerId="AD" clId="Web-{9678EE3B-08A9-945A-54BD-05D5F2ACA406}" dt="2021-05-31T02:24:42.774" v="18" actId="1076"/>
        <pc:sldMkLst>
          <pc:docMk/>
          <pc:sldMk cId="3972341307" sldId="280"/>
        </pc:sldMkLst>
        <pc:picChg chg="add del mod">
          <ac:chgData name="MATEUS DO NASCIMENTO MAGALHAES DA SILVA" userId="S::2014103280@aluno.unicarioca.edu.br::7c22dc2f-e424-4180-936d-39e170d7a203" providerId="AD" clId="Web-{9678EE3B-08A9-945A-54BD-05D5F2ACA406}" dt="2021-05-31T02:24:12.664" v="13"/>
          <ac:picMkLst>
            <pc:docMk/>
            <pc:sldMk cId="3972341307" sldId="280"/>
            <ac:picMk id="21" creationId="{F34D800F-AE59-4FA9-AD7F-8032414C6102}"/>
          </ac:picMkLst>
        </pc:picChg>
        <pc:picChg chg="add mod">
          <ac:chgData name="MATEUS DO NASCIMENTO MAGALHAES DA SILVA" userId="S::2014103280@aluno.unicarioca.edu.br::7c22dc2f-e424-4180-936d-39e170d7a203" providerId="AD" clId="Web-{9678EE3B-08A9-945A-54BD-05D5F2ACA406}" dt="2021-05-31T02:24:42.774" v="18" actId="1076"/>
          <ac:picMkLst>
            <pc:docMk/>
            <pc:sldMk cId="3972341307" sldId="280"/>
            <ac:picMk id="22" creationId="{8A02212E-9150-4558-83DA-CCC022A1657B}"/>
          </ac:picMkLst>
        </pc:picChg>
      </pc:sldChg>
      <pc:sldChg chg="addSp delSp modSp">
        <pc:chgData name="MATEUS DO NASCIMENTO MAGALHAES DA SILVA" userId="S::2014103280@aluno.unicarioca.edu.br::7c22dc2f-e424-4180-936d-39e170d7a203" providerId="AD" clId="Web-{9678EE3B-08A9-945A-54BD-05D5F2ACA406}" dt="2021-05-31T02:24:34.586" v="16"/>
        <pc:sldMkLst>
          <pc:docMk/>
          <pc:sldMk cId="987281733" sldId="282"/>
        </pc:sldMkLst>
        <pc:picChg chg="add">
          <ac:chgData name="MATEUS DO NASCIMENTO MAGALHAES DA SILVA" userId="S::2014103280@aluno.unicarioca.edu.br::7c22dc2f-e424-4180-936d-39e170d7a203" providerId="AD" clId="Web-{9678EE3B-08A9-945A-54BD-05D5F2ACA406}" dt="2021-05-31T02:22:01.458" v="6"/>
          <ac:picMkLst>
            <pc:docMk/>
            <pc:sldMk cId="987281733" sldId="282"/>
            <ac:picMk id="21" creationId="{5D33F619-6851-4B7B-B938-85695FBFCD65}"/>
          </ac:picMkLst>
        </pc:picChg>
        <pc:picChg chg="add mod">
          <ac:chgData name="MATEUS DO NASCIMENTO MAGALHAES DA SILVA" userId="S::2014103280@aluno.unicarioca.edu.br::7c22dc2f-e424-4180-936d-39e170d7a203" providerId="AD" clId="Web-{9678EE3B-08A9-945A-54BD-05D5F2ACA406}" dt="2021-05-31T02:23:31.741" v="10" actId="1076"/>
          <ac:picMkLst>
            <pc:docMk/>
            <pc:sldMk cId="987281733" sldId="282"/>
            <ac:picMk id="24" creationId="{DB0BD628-6483-49D8-833B-87E830BAEE61}"/>
          </ac:picMkLst>
        </pc:picChg>
        <pc:picChg chg="add del mod">
          <ac:chgData name="MATEUS DO NASCIMENTO MAGALHAES DA SILVA" userId="S::2014103280@aluno.unicarioca.edu.br::7c22dc2f-e424-4180-936d-39e170d7a203" providerId="AD" clId="Web-{9678EE3B-08A9-945A-54BD-05D5F2ACA406}" dt="2021-05-31T02:24:34.586" v="16"/>
          <ac:picMkLst>
            <pc:docMk/>
            <pc:sldMk cId="987281733" sldId="282"/>
            <ac:picMk id="26" creationId="{4D85C059-664B-40BE-A03F-AFCA60D719AF}"/>
          </ac:picMkLst>
        </pc:picChg>
        <pc:picChg chg="mod">
          <ac:chgData name="MATEUS DO NASCIMENTO MAGALHAES DA SILVA" userId="S::2014103280@aluno.unicarioca.edu.br::7c22dc2f-e424-4180-936d-39e170d7a203" providerId="AD" clId="Web-{9678EE3B-08A9-945A-54BD-05D5F2ACA406}" dt="2021-05-31T02:23:37.351" v="11" actId="14100"/>
          <ac:picMkLst>
            <pc:docMk/>
            <pc:sldMk cId="987281733" sldId="282"/>
            <ac:picMk id="40" creationId="{67C704CD-96F9-4241-BE92-3039B5EDECF4}"/>
          </ac:picMkLst>
        </pc:picChg>
      </pc:sldChg>
    </pc:docChg>
  </pc:docChgLst>
  <pc:docChgLst>
    <pc:chgData name="MATEUS DO NASCIMENTO MAGALHAES DA SILVA" userId="S::2014103280@aluno.unicarioca.edu.br::7c22dc2f-e424-4180-936d-39e170d7a203" providerId="AD" clId="Web-{D83A4144-A57E-C7A7-D77D-5E5A44123052}"/>
    <pc:docChg chg="modSld">
      <pc:chgData name="MATEUS DO NASCIMENTO MAGALHAES DA SILVA" userId="S::2014103280@aluno.unicarioca.edu.br::7c22dc2f-e424-4180-936d-39e170d7a203" providerId="AD" clId="Web-{D83A4144-A57E-C7A7-D77D-5E5A44123052}" dt="2021-05-31T14:02:38.999" v="1" actId="1076"/>
      <pc:docMkLst>
        <pc:docMk/>
      </pc:docMkLst>
      <pc:sldChg chg="delSp modSp">
        <pc:chgData name="MATEUS DO NASCIMENTO MAGALHAES DA SILVA" userId="S::2014103280@aluno.unicarioca.edu.br::7c22dc2f-e424-4180-936d-39e170d7a203" providerId="AD" clId="Web-{D83A4144-A57E-C7A7-D77D-5E5A44123052}" dt="2021-05-31T14:02:38.999" v="1" actId="1076"/>
        <pc:sldMkLst>
          <pc:docMk/>
          <pc:sldMk cId="3972341307" sldId="280"/>
        </pc:sldMkLst>
        <pc:picChg chg="del">
          <ac:chgData name="MATEUS DO NASCIMENTO MAGALHAES DA SILVA" userId="S::2014103280@aluno.unicarioca.edu.br::7c22dc2f-e424-4180-936d-39e170d7a203" providerId="AD" clId="Web-{D83A4144-A57E-C7A7-D77D-5E5A44123052}" dt="2021-05-31T14:02:35.577" v="0"/>
          <ac:picMkLst>
            <pc:docMk/>
            <pc:sldMk cId="3972341307" sldId="280"/>
            <ac:picMk id="7" creationId="{004A0365-68C3-4BD5-811D-3CD1427BEDE5}"/>
          </ac:picMkLst>
        </pc:picChg>
        <pc:picChg chg="mod">
          <ac:chgData name="MATEUS DO NASCIMENTO MAGALHAES DA SILVA" userId="S::2014103280@aluno.unicarioca.edu.br::7c22dc2f-e424-4180-936d-39e170d7a203" providerId="AD" clId="Web-{D83A4144-A57E-C7A7-D77D-5E5A44123052}" dt="2021-05-31T14:02:38.999" v="1" actId="1076"/>
          <ac:picMkLst>
            <pc:docMk/>
            <pc:sldMk cId="3972341307" sldId="280"/>
            <ac:picMk id="22" creationId="{8A02212E-9150-4558-83DA-CCC022A1657B}"/>
          </ac:picMkLst>
        </pc:picChg>
      </pc:sldChg>
    </pc:docChg>
  </pc:docChgLst>
  <pc:docChgLst>
    <pc:chgData name="MATEUS DO NASCIMENTO MAGALHAES DA SILVA" userId="S::2014103280@aluno.unicarioca.edu.br::7c22dc2f-e424-4180-936d-39e170d7a203" providerId="AD" clId="Web-{70D46CD5-0DEA-42D6-F3BE-0E5A8A091B94}"/>
    <pc:docChg chg="">
      <pc:chgData name="MATEUS DO NASCIMENTO MAGALHAES DA SILVA" userId="S::2014103280@aluno.unicarioca.edu.br::7c22dc2f-e424-4180-936d-39e170d7a203" providerId="AD" clId="Web-{70D46CD5-0DEA-42D6-F3BE-0E5A8A091B94}" dt="2021-06-08T18:31:02.368" v="0"/>
      <pc:docMkLst>
        <pc:docMk/>
      </pc:docMkLst>
      <pc:sldChg chg="addCm">
        <pc:chgData name="MATEUS DO NASCIMENTO MAGALHAES DA SILVA" userId="S::2014103280@aluno.unicarioca.edu.br::7c22dc2f-e424-4180-936d-39e170d7a203" providerId="AD" clId="Web-{70D46CD5-0DEA-42D6-F3BE-0E5A8A091B94}" dt="2021-06-08T18:31:02.368" v="0"/>
        <pc:sldMkLst>
          <pc:docMk/>
          <pc:sldMk cId="3012564426" sldId="271"/>
        </pc:sldMkLst>
      </pc:sldChg>
    </pc:docChg>
  </pc:docChgLst>
  <pc:docChgLst>
    <pc:chgData name="FABRICIO ALMEIDA DA SILVA NUNES" userId="S::2016103039@aluno.unicarioca.edu.br::1258adc8-99ee-49ee-9553-bafdfc29a1e1" providerId="AD" clId="Web-{CAEF4210-AEA9-134F-DB21-3638BEE6C532}"/>
    <pc:docChg chg="addSld modSld sldOrd">
      <pc:chgData name="FABRICIO ALMEIDA DA SILVA NUNES" userId="S::2016103039@aluno.unicarioca.edu.br::1258adc8-99ee-49ee-9553-bafdfc29a1e1" providerId="AD" clId="Web-{CAEF4210-AEA9-134F-DB21-3638BEE6C532}" dt="2021-06-02T01:21:16.279" v="180" actId="14100"/>
      <pc:docMkLst>
        <pc:docMk/>
      </pc:docMkLst>
      <pc:sldChg chg="addSp delSp modSp">
        <pc:chgData name="FABRICIO ALMEIDA DA SILVA NUNES" userId="S::2016103039@aluno.unicarioca.edu.br::1258adc8-99ee-49ee-9553-bafdfc29a1e1" providerId="AD" clId="Web-{CAEF4210-AEA9-134F-DB21-3638BEE6C532}" dt="2021-06-02T01:19:02.589" v="165" actId="14100"/>
        <pc:sldMkLst>
          <pc:docMk/>
          <pc:sldMk cId="2625607265" sldId="276"/>
        </pc:sldMkLst>
        <pc:picChg chg="mod">
          <ac:chgData name="FABRICIO ALMEIDA DA SILVA NUNES" userId="S::2016103039@aluno.unicarioca.edu.br::1258adc8-99ee-49ee-9553-bafdfc29a1e1" providerId="AD" clId="Web-{CAEF4210-AEA9-134F-DB21-3638BEE6C532}" dt="2021-06-02T01:18:56.573" v="163" actId="14100"/>
          <ac:picMkLst>
            <pc:docMk/>
            <pc:sldMk cId="2625607265" sldId="276"/>
            <ac:picMk id="12" creationId="{D3636BF7-05E6-48F3-914D-3F04AB67F708}"/>
          </ac:picMkLst>
        </pc:picChg>
        <pc:picChg chg="add mod">
          <ac:chgData name="FABRICIO ALMEIDA DA SILVA NUNES" userId="S::2016103039@aluno.unicarioca.edu.br::1258adc8-99ee-49ee-9553-bafdfc29a1e1" providerId="AD" clId="Web-{CAEF4210-AEA9-134F-DB21-3638BEE6C532}" dt="2021-06-02T01:19:02.589" v="165" actId="14100"/>
          <ac:picMkLst>
            <pc:docMk/>
            <pc:sldMk cId="2625607265" sldId="276"/>
            <ac:picMk id="15" creationId="{CC354230-01EB-411D-AC88-6D17EF4F0669}"/>
          </ac:picMkLst>
        </pc:picChg>
        <pc:picChg chg="add del mod">
          <ac:chgData name="FABRICIO ALMEIDA DA SILVA NUNES" userId="S::2016103039@aluno.unicarioca.edu.br::1258adc8-99ee-49ee-9553-bafdfc29a1e1" providerId="AD" clId="Web-{CAEF4210-AEA9-134F-DB21-3638BEE6C532}" dt="2021-06-02T01:06:33.525" v="51"/>
          <ac:picMkLst>
            <pc:docMk/>
            <pc:sldMk cId="2625607265" sldId="276"/>
            <ac:picMk id="28" creationId="{83892E57-A9B4-490D-9EAD-22A39D13175C}"/>
          </ac:picMkLst>
        </pc:picChg>
        <pc:picChg chg="add del mod">
          <ac:chgData name="FABRICIO ALMEIDA DA SILVA NUNES" userId="S::2016103039@aluno.unicarioca.edu.br::1258adc8-99ee-49ee-9553-bafdfc29a1e1" providerId="AD" clId="Web-{CAEF4210-AEA9-134F-DB21-3638BEE6C532}" dt="2021-06-02T01:06:43.901" v="53"/>
          <ac:picMkLst>
            <pc:docMk/>
            <pc:sldMk cId="2625607265" sldId="276"/>
            <ac:picMk id="29" creationId="{F3FCB9A0-4BE1-42A9-B4F4-4A75C1BDAC9B}"/>
          </ac:picMkLst>
        </pc:picChg>
        <pc:picChg chg="add del mod">
          <ac:chgData name="FABRICIO ALMEIDA DA SILVA NUNES" userId="S::2016103039@aluno.unicarioca.edu.br::1258adc8-99ee-49ee-9553-bafdfc29a1e1" providerId="AD" clId="Web-{CAEF4210-AEA9-134F-DB21-3638BEE6C532}" dt="2021-06-02T01:16:33.039" v="135"/>
          <ac:picMkLst>
            <pc:docMk/>
            <pc:sldMk cId="2625607265" sldId="276"/>
            <ac:picMk id="30" creationId="{C886A321-2B20-4C3E-AE00-033F3EC5E211}"/>
          </ac:picMkLst>
        </pc:picChg>
        <pc:picChg chg="add del mod">
          <ac:chgData name="FABRICIO ALMEIDA DA SILVA NUNES" userId="S::2016103039@aluno.unicarioca.edu.br::1258adc8-99ee-49ee-9553-bafdfc29a1e1" providerId="AD" clId="Web-{CAEF4210-AEA9-134F-DB21-3638BEE6C532}" dt="2021-06-02T01:17:52.384" v="150"/>
          <ac:picMkLst>
            <pc:docMk/>
            <pc:sldMk cId="2625607265" sldId="276"/>
            <ac:picMk id="31" creationId="{894BBFE3-0A99-40DC-9DDE-7D352BF92768}"/>
          </ac:picMkLst>
        </pc:picChg>
        <pc:picChg chg="add mod">
          <ac:chgData name="FABRICIO ALMEIDA DA SILVA NUNES" userId="S::2016103039@aluno.unicarioca.edu.br::1258adc8-99ee-49ee-9553-bafdfc29a1e1" providerId="AD" clId="Web-{CAEF4210-AEA9-134F-DB21-3638BEE6C532}" dt="2021-06-02T01:18:58.792" v="164" actId="14100"/>
          <ac:picMkLst>
            <pc:docMk/>
            <pc:sldMk cId="2625607265" sldId="276"/>
            <ac:picMk id="32" creationId="{E51FF10B-289B-4363-AD80-612713D055D5}"/>
          </ac:picMkLst>
        </pc:picChg>
      </pc:sldChg>
      <pc:sldChg chg="addSp delSp modSp">
        <pc:chgData name="FABRICIO ALMEIDA DA SILVA NUNES" userId="S::2016103039@aluno.unicarioca.edu.br::1258adc8-99ee-49ee-9553-bafdfc29a1e1" providerId="AD" clId="Web-{CAEF4210-AEA9-134F-DB21-3638BEE6C532}" dt="2021-06-02T01:12:45.096" v="93" actId="14100"/>
        <pc:sldMkLst>
          <pc:docMk/>
          <pc:sldMk cId="596629785" sldId="277"/>
        </pc:sldMkLst>
        <pc:picChg chg="mod">
          <ac:chgData name="FABRICIO ALMEIDA DA SILVA NUNES" userId="S::2016103039@aluno.unicarioca.edu.br::1258adc8-99ee-49ee-9553-bafdfc29a1e1" providerId="AD" clId="Web-{CAEF4210-AEA9-134F-DB21-3638BEE6C532}" dt="2021-06-02T01:10:39.171" v="77" actId="14100"/>
          <ac:picMkLst>
            <pc:docMk/>
            <pc:sldMk cId="596629785" sldId="277"/>
            <ac:picMk id="11" creationId="{2F032BF4-F1B4-43F6-96FC-D6D43CBB5E26}"/>
          </ac:picMkLst>
        </pc:picChg>
        <pc:picChg chg="add mod">
          <ac:chgData name="FABRICIO ALMEIDA DA SILVA NUNES" userId="S::2016103039@aluno.unicarioca.edu.br::1258adc8-99ee-49ee-9553-bafdfc29a1e1" providerId="AD" clId="Web-{CAEF4210-AEA9-134F-DB21-3638BEE6C532}" dt="2021-06-02T01:10:47.750" v="80" actId="1076"/>
          <ac:picMkLst>
            <pc:docMk/>
            <pc:sldMk cId="596629785" sldId="277"/>
            <ac:picMk id="27" creationId="{F8981858-34BF-4828-BECE-5F9F846B65B0}"/>
          </ac:picMkLst>
        </pc:picChg>
        <pc:picChg chg="add mod">
          <ac:chgData name="FABRICIO ALMEIDA DA SILVA NUNES" userId="S::2016103039@aluno.unicarioca.edu.br::1258adc8-99ee-49ee-9553-bafdfc29a1e1" providerId="AD" clId="Web-{CAEF4210-AEA9-134F-DB21-3638BEE6C532}" dt="2021-06-02T01:12:04.830" v="88" actId="14100"/>
          <ac:picMkLst>
            <pc:docMk/>
            <pc:sldMk cId="596629785" sldId="277"/>
            <ac:picMk id="28" creationId="{764F7DC0-09B5-46C0-9BFD-CD4361E7C6D5}"/>
          </ac:picMkLst>
        </pc:picChg>
        <pc:picChg chg="add del mod">
          <ac:chgData name="FABRICIO ALMEIDA DA SILVA NUNES" userId="S::2016103039@aluno.unicarioca.edu.br::1258adc8-99ee-49ee-9553-bafdfc29a1e1" providerId="AD" clId="Web-{CAEF4210-AEA9-134F-DB21-3638BEE6C532}" dt="2021-06-02T01:11:56.189" v="85"/>
          <ac:picMkLst>
            <pc:docMk/>
            <pc:sldMk cId="596629785" sldId="277"/>
            <ac:picMk id="29" creationId="{2DBD6236-8605-4262-A256-ACB93819B91F}"/>
          </ac:picMkLst>
        </pc:picChg>
        <pc:picChg chg="add mod">
          <ac:chgData name="FABRICIO ALMEIDA DA SILVA NUNES" userId="S::2016103039@aluno.unicarioca.edu.br::1258adc8-99ee-49ee-9553-bafdfc29a1e1" providerId="AD" clId="Web-{CAEF4210-AEA9-134F-DB21-3638BEE6C532}" dt="2021-06-02T01:12:45.096" v="93" actId="14100"/>
          <ac:picMkLst>
            <pc:docMk/>
            <pc:sldMk cId="596629785" sldId="277"/>
            <ac:picMk id="30" creationId="{CB692104-0984-4C71-B9C0-A2AFCC6864A1}"/>
          </ac:picMkLst>
        </pc:picChg>
      </pc:sldChg>
      <pc:sldChg chg="addSp delSp modSp">
        <pc:chgData name="FABRICIO ALMEIDA DA SILVA NUNES" userId="S::2016103039@aluno.unicarioca.edu.br::1258adc8-99ee-49ee-9553-bafdfc29a1e1" providerId="AD" clId="Web-{CAEF4210-AEA9-134F-DB21-3638BEE6C532}" dt="2021-06-02T01:21:16.279" v="180" actId="14100"/>
        <pc:sldMkLst>
          <pc:docMk/>
          <pc:sldMk cId="2805635012" sldId="278"/>
        </pc:sldMkLst>
        <pc:picChg chg="mod">
          <ac:chgData name="FABRICIO ALMEIDA DA SILVA NUNES" userId="S::2016103039@aluno.unicarioca.edu.br::1258adc8-99ee-49ee-9553-bafdfc29a1e1" providerId="AD" clId="Web-{CAEF4210-AEA9-134F-DB21-3638BEE6C532}" dt="2021-06-02T01:20:54.935" v="173" actId="14100"/>
          <ac:picMkLst>
            <pc:docMk/>
            <pc:sldMk cId="2805635012" sldId="278"/>
            <ac:picMk id="15" creationId="{7FE70C3C-738E-4314-9C04-D4C5D87FA87B}"/>
          </ac:picMkLst>
        </pc:picChg>
        <pc:picChg chg="add del mod">
          <ac:chgData name="FABRICIO ALMEIDA DA SILVA NUNES" userId="S::2016103039@aluno.unicarioca.edu.br::1258adc8-99ee-49ee-9553-bafdfc29a1e1" providerId="AD" clId="Web-{CAEF4210-AEA9-134F-DB21-3638BEE6C532}" dt="2021-06-02T01:15:00.583" v="121"/>
          <ac:picMkLst>
            <pc:docMk/>
            <pc:sldMk cId="2805635012" sldId="278"/>
            <ac:picMk id="27" creationId="{1F038B67-2A35-4F54-83FB-CF6E9BDFF333}"/>
          </ac:picMkLst>
        </pc:picChg>
        <pc:picChg chg="del mod">
          <ac:chgData name="FABRICIO ALMEIDA DA SILVA NUNES" userId="S::2016103039@aluno.unicarioca.edu.br::1258adc8-99ee-49ee-9553-bafdfc29a1e1" providerId="AD" clId="Web-{CAEF4210-AEA9-134F-DB21-3638BEE6C532}" dt="2021-06-02T01:13:40.488" v="99"/>
          <ac:picMkLst>
            <pc:docMk/>
            <pc:sldMk cId="2805635012" sldId="278"/>
            <ac:picMk id="124" creationId="{1A0E99AC-C590-4C85-9400-3B669395AAAD}"/>
          </ac:picMkLst>
        </pc:picChg>
        <pc:picChg chg="add del mod">
          <ac:chgData name="FABRICIO ALMEIDA DA SILVA NUNES" userId="S::2016103039@aluno.unicarioca.edu.br::1258adc8-99ee-49ee-9553-bafdfc29a1e1" providerId="AD" clId="Web-{CAEF4210-AEA9-134F-DB21-3638BEE6C532}" dt="2021-06-02T01:16:23.476" v="132"/>
          <ac:picMkLst>
            <pc:docMk/>
            <pc:sldMk cId="2805635012" sldId="278"/>
            <ac:picMk id="150" creationId="{13964C4A-0FA1-437F-9DCD-80321477BE30}"/>
          </ac:picMkLst>
        </pc:picChg>
        <pc:picChg chg="add mod">
          <ac:chgData name="FABRICIO ALMEIDA DA SILVA NUNES" userId="S::2016103039@aluno.unicarioca.edu.br::1258adc8-99ee-49ee-9553-bafdfc29a1e1" providerId="AD" clId="Web-{CAEF4210-AEA9-134F-DB21-3638BEE6C532}" dt="2021-06-02T01:21:12.451" v="179" actId="1076"/>
          <ac:picMkLst>
            <pc:docMk/>
            <pc:sldMk cId="2805635012" sldId="278"/>
            <ac:picMk id="151" creationId="{E3C5E006-5AB2-44C6-8C68-620CDA1EACF8}"/>
          </ac:picMkLst>
        </pc:picChg>
        <pc:picChg chg="add mod">
          <ac:chgData name="FABRICIO ALMEIDA DA SILVA NUNES" userId="S::2016103039@aluno.unicarioca.edu.br::1258adc8-99ee-49ee-9553-bafdfc29a1e1" providerId="AD" clId="Web-{CAEF4210-AEA9-134F-DB21-3638BEE6C532}" dt="2021-06-02T01:20:52.544" v="172" actId="14100"/>
          <ac:picMkLst>
            <pc:docMk/>
            <pc:sldMk cId="2805635012" sldId="278"/>
            <ac:picMk id="152" creationId="{108C77B6-55DD-40E3-97AE-9F4779A679DD}"/>
          </ac:picMkLst>
        </pc:picChg>
        <pc:picChg chg="add mod">
          <ac:chgData name="FABRICIO ALMEIDA DA SILVA NUNES" userId="S::2016103039@aluno.unicarioca.edu.br::1258adc8-99ee-49ee-9553-bafdfc29a1e1" providerId="AD" clId="Web-{CAEF4210-AEA9-134F-DB21-3638BEE6C532}" dt="2021-06-02T01:21:16.279" v="180" actId="14100"/>
          <ac:picMkLst>
            <pc:docMk/>
            <pc:sldMk cId="2805635012" sldId="278"/>
            <ac:picMk id="153" creationId="{C28C0697-EBD2-42E1-A8E1-017E18962538}"/>
          </ac:picMkLst>
        </pc:picChg>
      </pc:sldChg>
      <pc:sldChg chg="addSp delSp modSp ord">
        <pc:chgData name="FABRICIO ALMEIDA DA SILVA NUNES" userId="S::2016103039@aluno.unicarioca.edu.br::1258adc8-99ee-49ee-9553-bafdfc29a1e1" providerId="AD" clId="Web-{CAEF4210-AEA9-134F-DB21-3638BEE6C532}" dt="2021-06-02T00:59:22.031" v="24"/>
        <pc:sldMkLst>
          <pc:docMk/>
          <pc:sldMk cId="474279525" sldId="279"/>
        </pc:sldMkLst>
        <pc:picChg chg="add del mod">
          <ac:chgData name="FABRICIO ALMEIDA DA SILVA NUNES" userId="S::2016103039@aluno.unicarioca.edu.br::1258adc8-99ee-49ee-9553-bafdfc29a1e1" providerId="AD" clId="Web-{CAEF4210-AEA9-134F-DB21-3638BEE6C532}" dt="2021-06-02T00:57:40.186" v="8"/>
          <ac:picMkLst>
            <pc:docMk/>
            <pc:sldMk cId="474279525" sldId="279"/>
            <ac:picMk id="14" creationId="{AD0EF7DF-6F5F-4F83-8BDA-7AA566410732}"/>
          </ac:picMkLst>
        </pc:picChg>
        <pc:picChg chg="add del mod">
          <ac:chgData name="FABRICIO ALMEIDA DA SILVA NUNES" userId="S::2016103039@aluno.unicarioca.edu.br::1258adc8-99ee-49ee-9553-bafdfc29a1e1" providerId="AD" clId="Web-{CAEF4210-AEA9-134F-DB21-3638BEE6C532}" dt="2021-06-02T00:58:29.343" v="17"/>
          <ac:picMkLst>
            <pc:docMk/>
            <pc:sldMk cId="474279525" sldId="279"/>
            <ac:picMk id="15" creationId="{6F706FD2-3CAB-4C98-8D41-BFA67150D881}"/>
          </ac:picMkLst>
        </pc:picChg>
        <pc:picChg chg="del">
          <ac:chgData name="FABRICIO ALMEIDA DA SILVA NUNES" userId="S::2016103039@aluno.unicarioca.edu.br::1258adc8-99ee-49ee-9553-bafdfc29a1e1" providerId="AD" clId="Web-{CAEF4210-AEA9-134F-DB21-3638BEE6C532}" dt="2021-06-02T00:56:53.606" v="1"/>
          <ac:picMkLst>
            <pc:docMk/>
            <pc:sldMk cId="474279525" sldId="279"/>
            <ac:picMk id="16" creationId="{3E102873-F45B-4829-B492-09C9829532F9}"/>
          </ac:picMkLst>
        </pc:picChg>
        <pc:picChg chg="add mod">
          <ac:chgData name="FABRICIO ALMEIDA DA SILVA NUNES" userId="S::2016103039@aluno.unicarioca.edu.br::1258adc8-99ee-49ee-9553-bafdfc29a1e1" providerId="AD" clId="Web-{CAEF4210-AEA9-134F-DB21-3638BEE6C532}" dt="2021-06-02T00:58:45.968" v="22" actId="1076"/>
          <ac:picMkLst>
            <pc:docMk/>
            <pc:sldMk cId="474279525" sldId="279"/>
            <ac:picMk id="17" creationId="{D829E5DB-CE2D-4F79-AA38-B9A090684E31}"/>
          </ac:picMkLst>
        </pc:picChg>
      </pc:sldChg>
      <pc:sldChg chg="add ord replId">
        <pc:chgData name="FABRICIO ALMEIDA DA SILVA NUNES" userId="S::2016103039@aluno.unicarioca.edu.br::1258adc8-99ee-49ee-9553-bafdfc29a1e1" providerId="AD" clId="Web-{CAEF4210-AEA9-134F-DB21-3638BEE6C532}" dt="2021-06-02T00:59:19.360" v="23"/>
        <pc:sldMkLst>
          <pc:docMk/>
          <pc:sldMk cId="716511354" sldId="307"/>
        </pc:sldMkLst>
      </pc:sldChg>
      <pc:sldChg chg="add replId">
        <pc:chgData name="FABRICIO ALMEIDA DA SILVA NUNES" userId="S::2016103039@aluno.unicarioca.edu.br::1258adc8-99ee-49ee-9553-bafdfc29a1e1" providerId="AD" clId="Web-{CAEF4210-AEA9-134F-DB21-3638BEE6C532}" dt="2021-06-02T00:57:06.107" v="7"/>
        <pc:sldMkLst>
          <pc:docMk/>
          <pc:sldMk cId="2214608862" sldId="308"/>
        </pc:sldMkLst>
      </pc:sldChg>
      <pc:sldChg chg="addSp delSp modSp add replId">
        <pc:chgData name="FABRICIO ALMEIDA DA SILVA NUNES" userId="S::2016103039@aluno.unicarioca.edu.br::1258adc8-99ee-49ee-9553-bafdfc29a1e1" providerId="AD" clId="Web-{CAEF4210-AEA9-134F-DB21-3638BEE6C532}" dt="2021-06-02T01:01:08.081" v="30" actId="14100"/>
        <pc:sldMkLst>
          <pc:docMk/>
          <pc:sldMk cId="3511655452" sldId="309"/>
        </pc:sldMkLst>
        <pc:picChg chg="add mod">
          <ac:chgData name="FABRICIO ALMEIDA DA SILVA NUNES" userId="S::2016103039@aluno.unicarioca.edu.br::1258adc8-99ee-49ee-9553-bafdfc29a1e1" providerId="AD" clId="Web-{CAEF4210-AEA9-134F-DB21-3638BEE6C532}" dt="2021-06-02T01:01:08.081" v="30" actId="14100"/>
          <ac:picMkLst>
            <pc:docMk/>
            <pc:sldMk cId="3511655452" sldId="309"/>
            <ac:picMk id="14" creationId="{27831A78-3EB0-4B04-9C1F-39D8A0DB57D5}"/>
          </ac:picMkLst>
        </pc:picChg>
        <pc:picChg chg="del">
          <ac:chgData name="FABRICIO ALMEIDA DA SILVA NUNES" userId="S::2016103039@aluno.unicarioca.edu.br::1258adc8-99ee-49ee-9553-bafdfc29a1e1" providerId="AD" clId="Web-{CAEF4210-AEA9-134F-DB21-3638BEE6C532}" dt="2021-06-02T01:01:03.518" v="26"/>
          <ac:picMkLst>
            <pc:docMk/>
            <pc:sldMk cId="3511655452" sldId="309"/>
            <ac:picMk id="17" creationId="{D829E5DB-CE2D-4F79-AA38-B9A090684E31}"/>
          </ac:picMkLst>
        </pc:picChg>
      </pc:sldChg>
    </pc:docChg>
  </pc:docChgLst>
  <pc:docChgLst>
    <pc:chgData name="MATEUS DO NASCIMENTO MAGALHAES DA SILVA" userId="S::2014103280@aluno.unicarioca.edu.br::7c22dc2f-e424-4180-936d-39e170d7a203" providerId="AD" clId="Web-{DD74A645-4A1A-8D51-7DA5-A6057DCC476A}"/>
    <pc:docChg chg="addSld modSld sldOrd">
      <pc:chgData name="MATEUS DO NASCIMENTO MAGALHAES DA SILVA" userId="S::2014103280@aluno.unicarioca.edu.br::7c22dc2f-e424-4180-936d-39e170d7a203" providerId="AD" clId="Web-{DD74A645-4A1A-8D51-7DA5-A6057DCC476A}" dt="2021-06-01T02:22:58.628" v="311" actId="1076"/>
      <pc:docMkLst>
        <pc:docMk/>
      </pc:docMkLst>
      <pc:sldChg chg="delSp delAnim">
        <pc:chgData name="MATEUS DO NASCIMENTO MAGALHAES DA SILVA" userId="S::2014103280@aluno.unicarioca.edu.br::7c22dc2f-e424-4180-936d-39e170d7a203" providerId="AD" clId="Web-{DD74A645-4A1A-8D51-7DA5-A6057DCC476A}" dt="2021-06-01T01:22:16.139" v="7"/>
        <pc:sldMkLst>
          <pc:docMk/>
          <pc:sldMk cId="3319904743" sldId="260"/>
        </pc:sldMkLst>
        <pc:spChg chg="del">
          <ac:chgData name="MATEUS DO NASCIMENTO MAGALHAES DA SILVA" userId="S::2014103280@aluno.unicarioca.edu.br::7c22dc2f-e424-4180-936d-39e170d7a203" providerId="AD" clId="Web-{DD74A645-4A1A-8D51-7DA5-A6057DCC476A}" dt="2021-06-01T01:22:03.608" v="4"/>
          <ac:spMkLst>
            <pc:docMk/>
            <pc:sldMk cId="3319904743" sldId="260"/>
            <ac:spMk id="17" creationId="{8148EF5E-B0EC-40A6-B2CF-4B98454CBE2B}"/>
          </ac:spMkLst>
        </pc:spChg>
        <pc:spChg chg="del">
          <ac:chgData name="MATEUS DO NASCIMENTO MAGALHAES DA SILVA" userId="S::2014103280@aluno.unicarioca.edu.br::7c22dc2f-e424-4180-936d-39e170d7a203" providerId="AD" clId="Web-{DD74A645-4A1A-8D51-7DA5-A6057DCC476A}" dt="2021-06-01T01:22:09.233" v="5"/>
          <ac:spMkLst>
            <pc:docMk/>
            <pc:sldMk cId="3319904743" sldId="260"/>
            <ac:spMk id="18" creationId="{91FE07EC-E9CB-4297-AB27-17680ECBBEF2}"/>
          </ac:spMkLst>
        </pc:spChg>
        <pc:spChg chg="del">
          <ac:chgData name="MATEUS DO NASCIMENTO MAGALHAES DA SILVA" userId="S::2014103280@aluno.unicarioca.edu.br::7c22dc2f-e424-4180-936d-39e170d7a203" providerId="AD" clId="Web-{DD74A645-4A1A-8D51-7DA5-A6057DCC476A}" dt="2021-06-01T01:22:13.717" v="6"/>
          <ac:spMkLst>
            <pc:docMk/>
            <pc:sldMk cId="3319904743" sldId="260"/>
            <ac:spMk id="19" creationId="{DA41B38B-6CF0-4C99-964C-72A8FD5261F7}"/>
          </ac:spMkLst>
        </pc:spChg>
        <pc:spChg chg="del">
          <ac:chgData name="MATEUS DO NASCIMENTO MAGALHAES DA SILVA" userId="S::2014103280@aluno.unicarioca.edu.br::7c22dc2f-e424-4180-936d-39e170d7a203" providerId="AD" clId="Web-{DD74A645-4A1A-8D51-7DA5-A6057DCC476A}" dt="2021-06-01T01:22:16.139" v="7"/>
          <ac:spMkLst>
            <pc:docMk/>
            <pc:sldMk cId="3319904743" sldId="260"/>
            <ac:spMk id="20" creationId="{FE0B7FEF-CD4E-49FE-B840-C3A3558316ED}"/>
          </ac:spMkLst>
        </pc:spChg>
      </pc:sldChg>
      <pc:sldChg chg="delSp delAnim">
        <pc:chgData name="MATEUS DO NASCIMENTO MAGALHAES DA SILVA" userId="S::2014103280@aluno.unicarioca.edu.br::7c22dc2f-e424-4180-936d-39e170d7a203" providerId="AD" clId="Web-{DD74A645-4A1A-8D51-7DA5-A6057DCC476A}" dt="2021-06-01T01:56:04.020" v="150"/>
        <pc:sldMkLst>
          <pc:docMk/>
          <pc:sldMk cId="2067369022" sldId="261"/>
        </pc:sldMkLst>
        <pc:spChg chg="del">
          <ac:chgData name="MATEUS DO NASCIMENTO MAGALHAES DA SILVA" userId="S::2014103280@aluno.unicarioca.edu.br::7c22dc2f-e424-4180-936d-39e170d7a203" providerId="AD" clId="Web-{DD74A645-4A1A-8D51-7DA5-A6057DCC476A}" dt="2021-06-01T01:56:04.020" v="150"/>
          <ac:spMkLst>
            <pc:docMk/>
            <pc:sldMk cId="2067369022" sldId="261"/>
            <ac:spMk id="32" creationId="{A7C18306-FDD2-4829-A96E-CC75717F7DF6}"/>
          </ac:spMkLst>
        </pc:spChg>
        <pc:spChg chg="del">
          <ac:chgData name="MATEUS DO NASCIMENTO MAGALHAES DA SILVA" userId="S::2014103280@aluno.unicarioca.edu.br::7c22dc2f-e424-4180-936d-39e170d7a203" providerId="AD" clId="Web-{DD74A645-4A1A-8D51-7DA5-A6057DCC476A}" dt="2021-06-01T01:55:56.801" v="148"/>
          <ac:spMkLst>
            <pc:docMk/>
            <pc:sldMk cId="2067369022" sldId="261"/>
            <ac:spMk id="34" creationId="{DBE7B6BE-75EA-49F3-94DD-4F8C5B53DA33}"/>
          </ac:spMkLst>
        </pc:spChg>
        <pc:spChg chg="del">
          <ac:chgData name="MATEUS DO NASCIMENTO MAGALHAES DA SILVA" userId="S::2014103280@aluno.unicarioca.edu.br::7c22dc2f-e424-4180-936d-39e170d7a203" providerId="AD" clId="Web-{DD74A645-4A1A-8D51-7DA5-A6057DCC476A}" dt="2021-06-01T01:56:00.692" v="149"/>
          <ac:spMkLst>
            <pc:docMk/>
            <pc:sldMk cId="2067369022" sldId="261"/>
            <ac:spMk id="36" creationId="{1885C01B-93D5-4EA2-B222-87E51D125A27}"/>
          </ac:spMkLst>
        </pc:spChg>
      </pc:sldChg>
      <pc:sldChg chg="addSp modSp">
        <pc:chgData name="MATEUS DO NASCIMENTO MAGALHAES DA SILVA" userId="S::2014103280@aluno.unicarioca.edu.br::7c22dc2f-e424-4180-936d-39e170d7a203" providerId="AD" clId="Web-{DD74A645-4A1A-8D51-7DA5-A6057DCC476A}" dt="2021-06-01T02:04:05.248" v="177" actId="14100"/>
        <pc:sldMkLst>
          <pc:docMk/>
          <pc:sldMk cId="2859916424" sldId="262"/>
        </pc:sldMkLst>
        <pc:picChg chg="add mod">
          <ac:chgData name="MATEUS DO NASCIMENTO MAGALHAES DA SILVA" userId="S::2014103280@aluno.unicarioca.edu.br::7c22dc2f-e424-4180-936d-39e170d7a203" providerId="AD" clId="Web-{DD74A645-4A1A-8D51-7DA5-A6057DCC476A}" dt="2021-06-01T02:04:05.248" v="177" actId="14100"/>
          <ac:picMkLst>
            <pc:docMk/>
            <pc:sldMk cId="2859916424" sldId="262"/>
            <ac:picMk id="15" creationId="{E9810A97-E00B-4E9A-B662-2367333D732B}"/>
          </ac:picMkLst>
        </pc:picChg>
        <pc:picChg chg="mod">
          <ac:chgData name="MATEUS DO NASCIMENTO MAGALHAES DA SILVA" userId="S::2014103280@aluno.unicarioca.edu.br::7c22dc2f-e424-4180-936d-39e170d7a203" providerId="AD" clId="Web-{DD74A645-4A1A-8D51-7DA5-A6057DCC476A}" dt="2021-06-01T01:50:31.920" v="124" actId="1076"/>
          <ac:picMkLst>
            <pc:docMk/>
            <pc:sldMk cId="2859916424" sldId="262"/>
            <ac:picMk id="782" creationId="{1E9DCC6E-A1E0-4134-9780-59074F3045A3}"/>
          </ac:picMkLst>
        </pc:picChg>
        <pc:picChg chg="mod">
          <ac:chgData name="MATEUS DO NASCIMENTO MAGALHAES DA SILVA" userId="S::2014103280@aluno.unicarioca.edu.br::7c22dc2f-e424-4180-936d-39e170d7a203" providerId="AD" clId="Web-{DD74A645-4A1A-8D51-7DA5-A6057DCC476A}" dt="2021-06-01T01:50:45.811" v="129" actId="1076"/>
          <ac:picMkLst>
            <pc:docMk/>
            <pc:sldMk cId="2859916424" sldId="262"/>
            <ac:picMk id="784" creationId="{A40242BF-685B-4C12-86BE-CEEA947EAC70}"/>
          </ac:picMkLst>
        </pc:picChg>
        <pc:picChg chg="mod">
          <ac:chgData name="MATEUS DO NASCIMENTO MAGALHAES DA SILVA" userId="S::2014103280@aluno.unicarioca.edu.br::7c22dc2f-e424-4180-936d-39e170d7a203" providerId="AD" clId="Web-{DD74A645-4A1A-8D51-7DA5-A6057DCC476A}" dt="2021-06-01T01:50:26.420" v="122" actId="1076"/>
          <ac:picMkLst>
            <pc:docMk/>
            <pc:sldMk cId="2859916424" sldId="262"/>
            <ac:picMk id="786" creationId="{10DDA4CE-AF38-49CA-A9E1-854265410262}"/>
          </ac:picMkLst>
        </pc:picChg>
      </pc:sldChg>
      <pc:sldChg chg="addSp delSp modSp addAnim delAnim">
        <pc:chgData name="MATEUS DO NASCIMENTO MAGALHAES DA SILVA" userId="S::2014103280@aluno.unicarioca.edu.br::7c22dc2f-e424-4180-936d-39e170d7a203" providerId="AD" clId="Web-{DD74A645-4A1A-8D51-7DA5-A6057DCC476A}" dt="2021-06-01T02:22:58.628" v="311" actId="1076"/>
        <pc:sldMkLst>
          <pc:docMk/>
          <pc:sldMk cId="591967338" sldId="263"/>
        </pc:sldMkLst>
        <pc:spChg chg="add mod">
          <ac:chgData name="MATEUS DO NASCIMENTO MAGALHAES DA SILVA" userId="S::2014103280@aluno.unicarioca.edu.br::7c22dc2f-e424-4180-936d-39e170d7a203" providerId="AD" clId="Web-{DD74A645-4A1A-8D51-7DA5-A6057DCC476A}" dt="2021-06-01T02:22:58.628" v="311" actId="1076"/>
          <ac:spMkLst>
            <pc:docMk/>
            <pc:sldMk cId="591967338" sldId="263"/>
            <ac:spMk id="20" creationId="{C8200766-9DE0-47CD-98AC-2780CC014103}"/>
          </ac:spMkLst>
        </pc:spChg>
        <pc:picChg chg="mod">
          <ac:chgData name="MATEUS DO NASCIMENTO MAGALHAES DA SILVA" userId="S::2014103280@aluno.unicarioca.edu.br::7c22dc2f-e424-4180-936d-39e170d7a203" providerId="AD" clId="Web-{DD74A645-4A1A-8D51-7DA5-A6057DCC476A}" dt="2021-06-01T02:18:17.841" v="297" actId="1076"/>
          <ac:picMkLst>
            <pc:docMk/>
            <pc:sldMk cId="591967338" sldId="263"/>
            <ac:picMk id="7" creationId="{A4D072FD-FB1B-46EB-8812-F4CBDEB48583}"/>
          </ac:picMkLst>
        </pc:picChg>
        <pc:picChg chg="mod">
          <ac:chgData name="MATEUS DO NASCIMENTO MAGALHAES DA SILVA" userId="S::2014103280@aluno.unicarioca.edu.br::7c22dc2f-e424-4180-936d-39e170d7a203" providerId="AD" clId="Web-{DD74A645-4A1A-8D51-7DA5-A6057DCC476A}" dt="2021-06-01T02:17:04.293" v="279" actId="1076"/>
          <ac:picMkLst>
            <pc:docMk/>
            <pc:sldMk cId="591967338" sldId="263"/>
            <ac:picMk id="9" creationId="{ADD7CAEA-DBDF-40F9-B8FA-C3714A679F5D}"/>
          </ac:picMkLst>
        </pc:picChg>
        <pc:picChg chg="del mod">
          <ac:chgData name="MATEUS DO NASCIMENTO MAGALHAES DA SILVA" userId="S::2014103280@aluno.unicarioca.edu.br::7c22dc2f-e424-4180-936d-39e170d7a203" providerId="AD" clId="Web-{DD74A645-4A1A-8D51-7DA5-A6057DCC476A}" dt="2021-06-01T02:18:12.044" v="295"/>
          <ac:picMkLst>
            <pc:docMk/>
            <pc:sldMk cId="591967338" sldId="263"/>
            <ac:picMk id="11" creationId="{0FFA60AB-EF9B-4853-BF5C-27E49810E760}"/>
          </ac:picMkLst>
        </pc:picChg>
        <pc:picChg chg="del mod">
          <ac:chgData name="MATEUS DO NASCIMENTO MAGALHAES DA SILVA" userId="S::2014103280@aluno.unicarioca.edu.br::7c22dc2f-e424-4180-936d-39e170d7a203" providerId="AD" clId="Web-{DD74A645-4A1A-8D51-7DA5-A6057DCC476A}" dt="2021-06-01T02:18:13.919" v="296"/>
          <ac:picMkLst>
            <pc:docMk/>
            <pc:sldMk cId="591967338" sldId="263"/>
            <ac:picMk id="12" creationId="{34813577-4A44-460D-A6CC-9F00CF7320B8}"/>
          </ac:picMkLst>
        </pc:picChg>
        <pc:picChg chg="del">
          <ac:chgData name="MATEUS DO NASCIMENTO MAGALHAES DA SILVA" userId="S::2014103280@aluno.unicarioca.edu.br::7c22dc2f-e424-4180-936d-39e170d7a203" providerId="AD" clId="Web-{DD74A645-4A1A-8D51-7DA5-A6057DCC476A}" dt="2021-06-01T02:16:56.215" v="276"/>
          <ac:picMkLst>
            <pc:docMk/>
            <pc:sldMk cId="591967338" sldId="263"/>
            <ac:picMk id="14" creationId="{9FC63C79-8452-4AED-9B4F-8AE8D325B59B}"/>
          </ac:picMkLst>
        </pc:picChg>
        <pc:picChg chg="add del mod">
          <ac:chgData name="MATEUS DO NASCIMENTO MAGALHAES DA SILVA" userId="S::2014103280@aluno.unicarioca.edu.br::7c22dc2f-e424-4180-936d-39e170d7a203" providerId="AD" clId="Web-{DD74A645-4A1A-8D51-7DA5-A6057DCC476A}" dt="2021-06-01T02:17:24.575" v="286"/>
          <ac:picMkLst>
            <pc:docMk/>
            <pc:sldMk cId="591967338" sldId="263"/>
            <ac:picMk id="16" creationId="{46F81FD3-C548-4976-B99E-5C6F4F1245AA}"/>
          </ac:picMkLst>
        </pc:picChg>
        <pc:picChg chg="add mod">
          <ac:chgData name="MATEUS DO NASCIMENTO MAGALHAES DA SILVA" userId="S::2014103280@aluno.unicarioca.edu.br::7c22dc2f-e424-4180-936d-39e170d7a203" providerId="AD" clId="Web-{DD74A645-4A1A-8D51-7DA5-A6057DCC476A}" dt="2021-06-01T02:20:03.234" v="308" actId="1076"/>
          <ac:picMkLst>
            <pc:docMk/>
            <pc:sldMk cId="591967338" sldId="263"/>
            <ac:picMk id="17" creationId="{AE9B0A54-117B-451F-B7AF-D9CA6B3749B4}"/>
          </ac:picMkLst>
        </pc:picChg>
        <pc:picChg chg="add mod">
          <ac:chgData name="MATEUS DO NASCIMENTO MAGALHAES DA SILVA" userId="S::2014103280@aluno.unicarioca.edu.br::7c22dc2f-e424-4180-936d-39e170d7a203" providerId="AD" clId="Web-{DD74A645-4A1A-8D51-7DA5-A6057DCC476A}" dt="2021-06-01T02:19:59.406" v="307" actId="1076"/>
          <ac:picMkLst>
            <pc:docMk/>
            <pc:sldMk cId="591967338" sldId="263"/>
            <ac:picMk id="18" creationId="{52264D32-E812-435C-9FA4-BE00099E5C61}"/>
          </ac:picMkLst>
        </pc:picChg>
      </pc:sldChg>
      <pc:sldChg chg="addSp modSp">
        <pc:chgData name="MATEUS DO NASCIMENTO MAGALHAES DA SILVA" userId="S::2014103280@aluno.unicarioca.edu.br::7c22dc2f-e424-4180-936d-39e170d7a203" providerId="AD" clId="Web-{DD74A645-4A1A-8D51-7DA5-A6057DCC476A}" dt="2021-06-01T02:13:34.164" v="250" actId="1076"/>
        <pc:sldMkLst>
          <pc:docMk/>
          <pc:sldMk cId="1455356291" sldId="284"/>
        </pc:sldMkLst>
        <pc:picChg chg="add mod modCrop">
          <ac:chgData name="MATEUS DO NASCIMENTO MAGALHAES DA SILVA" userId="S::2014103280@aluno.unicarioca.edu.br::7c22dc2f-e424-4180-936d-39e170d7a203" providerId="AD" clId="Web-{DD74A645-4A1A-8D51-7DA5-A6057DCC476A}" dt="2021-06-01T02:13:31.899" v="249" actId="14100"/>
          <ac:picMkLst>
            <pc:docMk/>
            <pc:sldMk cId="1455356291" sldId="284"/>
            <ac:picMk id="26" creationId="{C54DB620-7DDE-4C00-BC9F-D92D0ECAF52A}"/>
          </ac:picMkLst>
        </pc:picChg>
        <pc:picChg chg="add mod modCrop">
          <ac:chgData name="MATEUS DO NASCIMENTO MAGALHAES DA SILVA" userId="S::2014103280@aluno.unicarioca.edu.br::7c22dc2f-e424-4180-936d-39e170d7a203" providerId="AD" clId="Web-{DD74A645-4A1A-8D51-7DA5-A6057DCC476A}" dt="2021-06-01T02:13:34.164" v="250" actId="1076"/>
          <ac:picMkLst>
            <pc:docMk/>
            <pc:sldMk cId="1455356291" sldId="284"/>
            <ac:picMk id="30" creationId="{19BD693E-74BD-4230-A540-2D2B705602B6}"/>
          </ac:picMkLst>
        </pc:picChg>
        <pc:picChg chg="mod">
          <ac:chgData name="MATEUS DO NASCIMENTO MAGALHAES DA SILVA" userId="S::2014103280@aluno.unicarioca.edu.br::7c22dc2f-e424-4180-936d-39e170d7a203" providerId="AD" clId="Web-{DD74A645-4A1A-8D51-7DA5-A6057DCC476A}" dt="2021-06-01T02:13:02.414" v="239" actId="1076"/>
          <ac:picMkLst>
            <pc:docMk/>
            <pc:sldMk cId="1455356291" sldId="284"/>
            <ac:picMk id="816" creationId="{DD4F25F0-73D3-464C-8561-3BA1ECA5EDFB}"/>
          </ac:picMkLst>
        </pc:picChg>
        <pc:picChg chg="mod">
          <ac:chgData name="MATEUS DO NASCIMENTO MAGALHAES DA SILVA" userId="S::2014103280@aluno.unicarioca.edu.br::7c22dc2f-e424-4180-936d-39e170d7a203" providerId="AD" clId="Web-{DD74A645-4A1A-8D51-7DA5-A6057DCC476A}" dt="2021-06-01T02:13:06.164" v="241" actId="14100"/>
          <ac:picMkLst>
            <pc:docMk/>
            <pc:sldMk cId="1455356291" sldId="284"/>
            <ac:picMk id="817" creationId="{9C241013-67E4-4B89-884A-FA2C4C8F652A}"/>
          </ac:picMkLst>
        </pc:picChg>
      </pc:sldChg>
      <pc:sldChg chg="addSp modSp">
        <pc:chgData name="MATEUS DO NASCIMENTO MAGALHAES DA SILVA" userId="S::2014103280@aluno.unicarioca.edu.br::7c22dc2f-e424-4180-936d-39e170d7a203" providerId="AD" clId="Web-{DD74A645-4A1A-8D51-7DA5-A6057DCC476A}" dt="2021-06-01T02:08:31.237" v="203" actId="1076"/>
        <pc:sldMkLst>
          <pc:docMk/>
          <pc:sldMk cId="3507747219" sldId="285"/>
        </pc:sldMkLst>
        <pc:picChg chg="add mod">
          <ac:chgData name="MATEUS DO NASCIMENTO MAGALHAES DA SILVA" userId="S::2014103280@aluno.unicarioca.edu.br::7c22dc2f-e424-4180-936d-39e170d7a203" providerId="AD" clId="Web-{DD74A645-4A1A-8D51-7DA5-A6057DCC476A}" dt="2021-06-01T02:06:39.532" v="196" actId="1076"/>
          <ac:picMkLst>
            <pc:docMk/>
            <pc:sldMk cId="3507747219" sldId="285"/>
            <ac:picMk id="26" creationId="{9C42C4FA-45BD-4463-A763-259D236DD476}"/>
          </ac:picMkLst>
        </pc:picChg>
        <pc:picChg chg="add mod">
          <ac:chgData name="MATEUS DO NASCIMENTO MAGALHAES DA SILVA" userId="S::2014103280@aluno.unicarioca.edu.br::7c22dc2f-e424-4180-936d-39e170d7a203" providerId="AD" clId="Web-{DD74A645-4A1A-8D51-7DA5-A6057DCC476A}" dt="2021-06-01T02:08:31.237" v="203" actId="1076"/>
          <ac:picMkLst>
            <pc:docMk/>
            <pc:sldMk cId="3507747219" sldId="285"/>
            <ac:picMk id="27" creationId="{80021354-85B3-4AF8-903B-6CC249108865}"/>
          </ac:picMkLst>
        </pc:picChg>
        <pc:picChg chg="mod">
          <ac:chgData name="MATEUS DO NASCIMENTO MAGALHAES DA SILVA" userId="S::2014103280@aluno.unicarioca.edu.br::7c22dc2f-e424-4180-936d-39e170d7a203" providerId="AD" clId="Web-{DD74A645-4A1A-8D51-7DA5-A6057DCC476A}" dt="2021-06-01T02:06:12.719" v="190" actId="1076"/>
          <ac:picMkLst>
            <pc:docMk/>
            <pc:sldMk cId="3507747219" sldId="285"/>
            <ac:picMk id="789" creationId="{48C18D44-07EC-443F-91C6-4E44793B3F7A}"/>
          </ac:picMkLst>
        </pc:picChg>
        <pc:picChg chg="mod">
          <ac:chgData name="MATEUS DO NASCIMENTO MAGALHAES DA SILVA" userId="S::2014103280@aluno.unicarioca.edu.br::7c22dc2f-e424-4180-936d-39e170d7a203" providerId="AD" clId="Web-{DD74A645-4A1A-8D51-7DA5-A6057DCC476A}" dt="2021-06-01T02:06:14.437" v="191" actId="1076"/>
          <ac:picMkLst>
            <pc:docMk/>
            <pc:sldMk cId="3507747219" sldId="285"/>
            <ac:picMk id="791" creationId="{97A05718-C6E6-4766-AD83-4B8C12AB8E3C}"/>
          </ac:picMkLst>
        </pc:picChg>
        <pc:picChg chg="mod">
          <ac:chgData name="MATEUS DO NASCIMENTO MAGALHAES DA SILVA" userId="S::2014103280@aluno.unicarioca.edu.br::7c22dc2f-e424-4180-936d-39e170d7a203" providerId="AD" clId="Web-{DD74A645-4A1A-8D51-7DA5-A6057DCC476A}" dt="2021-06-01T02:06:18.641" v="193" actId="1076"/>
          <ac:picMkLst>
            <pc:docMk/>
            <pc:sldMk cId="3507747219" sldId="285"/>
            <ac:picMk id="807" creationId="{466A5D43-E2C9-4AB4-8380-9E35046EB444}"/>
          </ac:picMkLst>
        </pc:picChg>
        <pc:picChg chg="mod">
          <ac:chgData name="MATEUS DO NASCIMENTO MAGALHAES DA SILVA" userId="S::2014103280@aluno.unicarioca.edu.br::7c22dc2f-e424-4180-936d-39e170d7a203" providerId="AD" clId="Web-{DD74A645-4A1A-8D51-7DA5-A6057DCC476A}" dt="2021-06-01T02:06:16.062" v="192" actId="1076"/>
          <ac:picMkLst>
            <pc:docMk/>
            <pc:sldMk cId="3507747219" sldId="285"/>
            <ac:picMk id="808" creationId="{59392D84-D7AA-4895-98E5-99D5275C5518}"/>
          </ac:picMkLst>
        </pc:picChg>
      </pc:sldChg>
      <pc:sldChg chg="addSp modSp">
        <pc:chgData name="MATEUS DO NASCIMENTO MAGALHAES DA SILVA" userId="S::2014103280@aluno.unicarioca.edu.br::7c22dc2f-e424-4180-936d-39e170d7a203" providerId="AD" clId="Web-{DD74A645-4A1A-8D51-7DA5-A6057DCC476A}" dt="2021-06-01T02:10:48.864" v="218" actId="1076"/>
        <pc:sldMkLst>
          <pc:docMk/>
          <pc:sldMk cId="3288399319" sldId="286"/>
        </pc:sldMkLst>
        <pc:picChg chg="add mod">
          <ac:chgData name="MATEUS DO NASCIMENTO MAGALHAES DA SILVA" userId="S::2014103280@aluno.unicarioca.edu.br::7c22dc2f-e424-4180-936d-39e170d7a203" providerId="AD" clId="Web-{DD74A645-4A1A-8D51-7DA5-A6057DCC476A}" dt="2021-06-01T02:10:48.864" v="218" actId="1076"/>
          <ac:picMkLst>
            <pc:docMk/>
            <pc:sldMk cId="3288399319" sldId="286"/>
            <ac:picMk id="26" creationId="{0F688009-BB49-4C21-B7B8-FAA592DE8FE1}"/>
          </ac:picMkLst>
        </pc:picChg>
        <pc:picChg chg="mod">
          <ac:chgData name="MATEUS DO NASCIMENTO MAGALHAES DA SILVA" userId="S::2014103280@aluno.unicarioca.edu.br::7c22dc2f-e424-4180-936d-39e170d7a203" providerId="AD" clId="Web-{DD74A645-4A1A-8D51-7DA5-A6057DCC476A}" dt="2021-06-01T02:09:40.426" v="214" actId="1076"/>
          <ac:picMkLst>
            <pc:docMk/>
            <pc:sldMk cId="3288399319" sldId="286"/>
            <ac:picMk id="792" creationId="{8A6E1CD3-9FFE-42B2-8EDA-E0822723745B}"/>
          </ac:picMkLst>
        </pc:picChg>
        <pc:picChg chg="mod">
          <ac:chgData name="MATEUS DO NASCIMENTO MAGALHAES DA SILVA" userId="S::2014103280@aluno.unicarioca.edu.br::7c22dc2f-e424-4180-936d-39e170d7a203" providerId="AD" clId="Web-{DD74A645-4A1A-8D51-7DA5-A6057DCC476A}" dt="2021-06-01T02:09:22.253" v="206" actId="1076"/>
          <ac:picMkLst>
            <pc:docMk/>
            <pc:sldMk cId="3288399319" sldId="286"/>
            <ac:picMk id="804" creationId="{1D38B41C-1713-4582-A3A3-3D3002FE14D2}"/>
          </ac:picMkLst>
        </pc:picChg>
        <pc:picChg chg="mod">
          <ac:chgData name="MATEUS DO NASCIMENTO MAGALHAES DA SILVA" userId="S::2014103280@aluno.unicarioca.edu.br::7c22dc2f-e424-4180-936d-39e170d7a203" providerId="AD" clId="Web-{DD74A645-4A1A-8D51-7DA5-A6057DCC476A}" dt="2021-06-01T02:09:30.425" v="209" actId="1076"/>
          <ac:picMkLst>
            <pc:docMk/>
            <pc:sldMk cId="3288399319" sldId="286"/>
            <ac:picMk id="805" creationId="{D0E4FD9C-5AD4-42ED-AC7F-6947998E2EBC}"/>
          </ac:picMkLst>
        </pc:picChg>
        <pc:picChg chg="mod">
          <ac:chgData name="MATEUS DO NASCIMENTO MAGALHAES DA SILVA" userId="S::2014103280@aluno.unicarioca.edu.br::7c22dc2f-e424-4180-936d-39e170d7a203" providerId="AD" clId="Web-{DD74A645-4A1A-8D51-7DA5-A6057DCC476A}" dt="2021-06-01T02:09:34.097" v="211" actId="14100"/>
          <ac:picMkLst>
            <pc:docMk/>
            <pc:sldMk cId="3288399319" sldId="286"/>
            <ac:picMk id="818" creationId="{AC2B15E3-AAB1-46C3-877C-31D3D40BAAC3}"/>
          </ac:picMkLst>
        </pc:picChg>
      </pc:sldChg>
      <pc:sldChg chg="delSp modSp add replId delAnim">
        <pc:chgData name="MATEUS DO NASCIMENTO MAGALHAES DA SILVA" userId="S::2014103280@aluno.unicarioca.edu.br::7c22dc2f-e424-4180-936d-39e170d7a203" providerId="AD" clId="Web-{DD74A645-4A1A-8D51-7DA5-A6057DCC476A}" dt="2021-06-01T01:35:13.169" v="51" actId="1076"/>
        <pc:sldMkLst>
          <pc:docMk/>
          <pc:sldMk cId="1296427099" sldId="288"/>
        </pc:sldMkLst>
        <pc:spChg chg="mod">
          <ac:chgData name="MATEUS DO NASCIMENTO MAGALHAES DA SILVA" userId="S::2014103280@aluno.unicarioca.edu.br::7c22dc2f-e424-4180-936d-39e170d7a203" providerId="AD" clId="Web-{DD74A645-4A1A-8D51-7DA5-A6057DCC476A}" dt="2021-06-01T01:35:13.169" v="51" actId="1076"/>
          <ac:spMkLst>
            <pc:docMk/>
            <pc:sldMk cId="1296427099" sldId="288"/>
            <ac:spMk id="16" creationId="{49E34680-EE80-4EE0-8F4C-2BB531DDA88A}"/>
          </ac:spMkLst>
        </pc:spChg>
        <pc:spChg chg="del">
          <ac:chgData name="MATEUS DO NASCIMENTO MAGALHAES DA SILVA" userId="S::2014103280@aluno.unicarioca.edu.br::7c22dc2f-e424-4180-936d-39e170d7a203" providerId="AD" clId="Web-{DD74A645-4A1A-8D51-7DA5-A6057DCC476A}" dt="2021-06-01T01:34:53.778" v="47"/>
          <ac:spMkLst>
            <pc:docMk/>
            <pc:sldMk cId="1296427099" sldId="288"/>
            <ac:spMk id="17" creationId="{8148EF5E-B0EC-40A6-B2CF-4B98454CBE2B}"/>
          </ac:spMkLst>
        </pc:spChg>
        <pc:spChg chg="del">
          <ac:chgData name="MATEUS DO NASCIMENTO MAGALHAES DA SILVA" userId="S::2014103280@aluno.unicarioca.edu.br::7c22dc2f-e424-4180-936d-39e170d7a203" providerId="AD" clId="Web-{DD74A645-4A1A-8D51-7DA5-A6057DCC476A}" dt="2021-06-01T01:34:58.012" v="48"/>
          <ac:spMkLst>
            <pc:docMk/>
            <pc:sldMk cId="1296427099" sldId="288"/>
            <ac:spMk id="18" creationId="{91FE07EC-E9CB-4297-AB27-17680ECBBEF2}"/>
          </ac:spMkLst>
        </pc:spChg>
        <pc:spChg chg="del">
          <ac:chgData name="MATEUS DO NASCIMENTO MAGALHAES DA SILVA" userId="S::2014103280@aluno.unicarioca.edu.br::7c22dc2f-e424-4180-936d-39e170d7a203" providerId="AD" clId="Web-{DD74A645-4A1A-8D51-7DA5-A6057DCC476A}" dt="2021-06-01T01:35:04.309" v="49"/>
          <ac:spMkLst>
            <pc:docMk/>
            <pc:sldMk cId="1296427099" sldId="288"/>
            <ac:spMk id="19" creationId="{DA41B38B-6CF0-4C99-964C-72A8FD5261F7}"/>
          </ac:spMkLst>
        </pc:spChg>
        <pc:spChg chg="del">
          <ac:chgData name="MATEUS DO NASCIMENTO MAGALHAES DA SILVA" userId="S::2014103280@aluno.unicarioca.edu.br::7c22dc2f-e424-4180-936d-39e170d7a203" providerId="AD" clId="Web-{DD74A645-4A1A-8D51-7DA5-A6057DCC476A}" dt="2021-06-01T01:35:07.450" v="50"/>
          <ac:spMkLst>
            <pc:docMk/>
            <pc:sldMk cId="1296427099" sldId="288"/>
            <ac:spMk id="20" creationId="{FE0B7FEF-CD4E-49FE-B840-C3A3558316ED}"/>
          </ac:spMkLst>
        </pc:spChg>
      </pc:sldChg>
      <pc:sldChg chg="delSp add replId delAnim">
        <pc:chgData name="MATEUS DO NASCIMENTO MAGALHAES DA SILVA" userId="S::2014103280@aluno.unicarioca.edu.br::7c22dc2f-e424-4180-936d-39e170d7a203" providerId="AD" clId="Web-{DD74A645-4A1A-8D51-7DA5-A6057DCC476A}" dt="2021-06-01T01:42:40.755" v="102"/>
        <pc:sldMkLst>
          <pc:docMk/>
          <pc:sldMk cId="3835507462" sldId="289"/>
        </pc:sldMkLst>
        <pc:spChg chg="del">
          <ac:chgData name="MATEUS DO NASCIMENTO MAGALHAES DA SILVA" userId="S::2014103280@aluno.unicarioca.edu.br::7c22dc2f-e424-4180-936d-39e170d7a203" providerId="AD" clId="Web-{DD74A645-4A1A-8D51-7DA5-A6057DCC476A}" dt="2021-06-01T01:42:26.646" v="99"/>
          <ac:spMkLst>
            <pc:docMk/>
            <pc:sldMk cId="3835507462" sldId="289"/>
            <ac:spMk id="16" creationId="{49E34680-EE80-4EE0-8F4C-2BB531DDA88A}"/>
          </ac:spMkLst>
        </pc:spChg>
        <pc:spChg chg="del">
          <ac:chgData name="MATEUS DO NASCIMENTO MAGALHAES DA SILVA" userId="S::2014103280@aluno.unicarioca.edu.br::7c22dc2f-e424-4180-936d-39e170d7a203" providerId="AD" clId="Web-{DD74A645-4A1A-8D51-7DA5-A6057DCC476A}" dt="2021-06-01T01:42:30.318" v="100"/>
          <ac:spMkLst>
            <pc:docMk/>
            <pc:sldMk cId="3835507462" sldId="289"/>
            <ac:spMk id="17" creationId="{8148EF5E-B0EC-40A6-B2CF-4B98454CBE2B}"/>
          </ac:spMkLst>
        </pc:spChg>
        <pc:spChg chg="del">
          <ac:chgData name="MATEUS DO NASCIMENTO MAGALHAES DA SILVA" userId="S::2014103280@aluno.unicarioca.edu.br::7c22dc2f-e424-4180-936d-39e170d7a203" providerId="AD" clId="Web-{DD74A645-4A1A-8D51-7DA5-A6057DCC476A}" dt="2021-06-01T01:42:33.396" v="101"/>
          <ac:spMkLst>
            <pc:docMk/>
            <pc:sldMk cId="3835507462" sldId="289"/>
            <ac:spMk id="19" creationId="{DA41B38B-6CF0-4C99-964C-72A8FD5261F7}"/>
          </ac:spMkLst>
        </pc:spChg>
        <pc:spChg chg="del">
          <ac:chgData name="MATEUS DO NASCIMENTO MAGALHAES DA SILVA" userId="S::2014103280@aluno.unicarioca.edu.br::7c22dc2f-e424-4180-936d-39e170d7a203" providerId="AD" clId="Web-{DD74A645-4A1A-8D51-7DA5-A6057DCC476A}" dt="2021-06-01T01:42:40.755" v="102"/>
          <ac:spMkLst>
            <pc:docMk/>
            <pc:sldMk cId="3835507462" sldId="289"/>
            <ac:spMk id="20" creationId="{FE0B7FEF-CD4E-49FE-B840-C3A3558316ED}"/>
          </ac:spMkLst>
        </pc:spChg>
      </pc:sldChg>
      <pc:sldChg chg="delSp add replId delAnim">
        <pc:chgData name="MATEUS DO NASCIMENTO MAGALHAES DA SILVA" userId="S::2014103280@aluno.unicarioca.edu.br::7c22dc2f-e424-4180-936d-39e170d7a203" providerId="AD" clId="Web-{DD74A645-4A1A-8D51-7DA5-A6057DCC476A}" dt="2021-06-01T01:43:10.428" v="106"/>
        <pc:sldMkLst>
          <pc:docMk/>
          <pc:sldMk cId="344857142" sldId="290"/>
        </pc:sldMkLst>
        <pc:spChg chg="del">
          <ac:chgData name="MATEUS DO NASCIMENTO MAGALHAES DA SILVA" userId="S::2014103280@aluno.unicarioca.edu.br::7c22dc2f-e424-4180-936d-39e170d7a203" providerId="AD" clId="Web-{DD74A645-4A1A-8D51-7DA5-A6057DCC476A}" dt="2021-06-01T01:42:54.490" v="103"/>
          <ac:spMkLst>
            <pc:docMk/>
            <pc:sldMk cId="344857142" sldId="290"/>
            <ac:spMk id="16" creationId="{49E34680-EE80-4EE0-8F4C-2BB531DDA88A}"/>
          </ac:spMkLst>
        </pc:spChg>
        <pc:spChg chg="del">
          <ac:chgData name="MATEUS DO NASCIMENTO MAGALHAES DA SILVA" userId="S::2014103280@aluno.unicarioca.edu.br::7c22dc2f-e424-4180-936d-39e170d7a203" providerId="AD" clId="Web-{DD74A645-4A1A-8D51-7DA5-A6057DCC476A}" dt="2021-06-01T01:42:58.677" v="104"/>
          <ac:spMkLst>
            <pc:docMk/>
            <pc:sldMk cId="344857142" sldId="290"/>
            <ac:spMk id="17" creationId="{8148EF5E-B0EC-40A6-B2CF-4B98454CBE2B}"/>
          </ac:spMkLst>
        </pc:spChg>
        <pc:spChg chg="del">
          <ac:chgData name="MATEUS DO NASCIMENTO MAGALHAES DA SILVA" userId="S::2014103280@aluno.unicarioca.edu.br::7c22dc2f-e424-4180-936d-39e170d7a203" providerId="AD" clId="Web-{DD74A645-4A1A-8D51-7DA5-A6057DCC476A}" dt="2021-06-01T01:43:06.256" v="105"/>
          <ac:spMkLst>
            <pc:docMk/>
            <pc:sldMk cId="344857142" sldId="290"/>
            <ac:spMk id="18" creationId="{91FE07EC-E9CB-4297-AB27-17680ECBBEF2}"/>
          </ac:spMkLst>
        </pc:spChg>
        <pc:spChg chg="del">
          <ac:chgData name="MATEUS DO NASCIMENTO MAGALHAES DA SILVA" userId="S::2014103280@aluno.unicarioca.edu.br::7c22dc2f-e424-4180-936d-39e170d7a203" providerId="AD" clId="Web-{DD74A645-4A1A-8D51-7DA5-A6057DCC476A}" dt="2021-06-01T01:43:10.428" v="106"/>
          <ac:spMkLst>
            <pc:docMk/>
            <pc:sldMk cId="344857142" sldId="290"/>
            <ac:spMk id="20" creationId="{FE0B7FEF-CD4E-49FE-B840-C3A3558316ED}"/>
          </ac:spMkLst>
        </pc:spChg>
      </pc:sldChg>
      <pc:sldChg chg="delSp add replId delAnim">
        <pc:chgData name="MATEUS DO NASCIMENTO MAGALHAES DA SILVA" userId="S::2014103280@aluno.unicarioca.edu.br::7c22dc2f-e424-4180-936d-39e170d7a203" providerId="AD" clId="Web-{DD74A645-4A1A-8D51-7DA5-A6057DCC476A}" dt="2021-06-01T01:49:07.419" v="120"/>
        <pc:sldMkLst>
          <pc:docMk/>
          <pc:sldMk cId="2485436432" sldId="291"/>
        </pc:sldMkLst>
        <pc:spChg chg="del">
          <ac:chgData name="MATEUS DO NASCIMENTO MAGALHAES DA SILVA" userId="S::2014103280@aluno.unicarioca.edu.br::7c22dc2f-e424-4180-936d-39e170d7a203" providerId="AD" clId="Web-{DD74A645-4A1A-8D51-7DA5-A6057DCC476A}" dt="2021-06-01T01:48:52.840" v="117"/>
          <ac:spMkLst>
            <pc:docMk/>
            <pc:sldMk cId="2485436432" sldId="291"/>
            <ac:spMk id="16" creationId="{49E34680-EE80-4EE0-8F4C-2BB531DDA88A}"/>
          </ac:spMkLst>
        </pc:spChg>
        <pc:spChg chg="del">
          <ac:chgData name="MATEUS DO NASCIMENTO MAGALHAES DA SILVA" userId="S::2014103280@aluno.unicarioca.edu.br::7c22dc2f-e424-4180-936d-39e170d7a203" providerId="AD" clId="Web-{DD74A645-4A1A-8D51-7DA5-A6057DCC476A}" dt="2021-06-01T01:48:56.247" v="118"/>
          <ac:spMkLst>
            <pc:docMk/>
            <pc:sldMk cId="2485436432" sldId="291"/>
            <ac:spMk id="17" creationId="{8148EF5E-B0EC-40A6-B2CF-4B98454CBE2B}"/>
          </ac:spMkLst>
        </pc:spChg>
        <pc:spChg chg="del">
          <ac:chgData name="MATEUS DO NASCIMENTO MAGALHAES DA SILVA" userId="S::2014103280@aluno.unicarioca.edu.br::7c22dc2f-e424-4180-936d-39e170d7a203" providerId="AD" clId="Web-{DD74A645-4A1A-8D51-7DA5-A6057DCC476A}" dt="2021-06-01T01:48:59.653" v="119"/>
          <ac:spMkLst>
            <pc:docMk/>
            <pc:sldMk cId="2485436432" sldId="291"/>
            <ac:spMk id="18" creationId="{91FE07EC-E9CB-4297-AB27-17680ECBBEF2}"/>
          </ac:spMkLst>
        </pc:spChg>
        <pc:spChg chg="del">
          <ac:chgData name="MATEUS DO NASCIMENTO MAGALHAES DA SILVA" userId="S::2014103280@aluno.unicarioca.edu.br::7c22dc2f-e424-4180-936d-39e170d7a203" providerId="AD" clId="Web-{DD74A645-4A1A-8D51-7DA5-A6057DCC476A}" dt="2021-06-01T01:49:07.419" v="120"/>
          <ac:spMkLst>
            <pc:docMk/>
            <pc:sldMk cId="2485436432" sldId="291"/>
            <ac:spMk id="19" creationId="{DA41B38B-6CF0-4C99-964C-72A8FD5261F7}"/>
          </ac:spMkLst>
        </pc:spChg>
      </pc:sldChg>
      <pc:sldChg chg="addSp delSp modSp new mod setBg">
        <pc:chgData name="MATEUS DO NASCIMENTO MAGALHAES DA SILVA" userId="S::2014103280@aluno.unicarioca.edu.br::7c22dc2f-e424-4180-936d-39e170d7a203" providerId="AD" clId="Web-{DD74A645-4A1A-8D51-7DA5-A6057DCC476A}" dt="2021-06-01T01:27:13.535" v="34"/>
        <pc:sldMkLst>
          <pc:docMk/>
          <pc:sldMk cId="1053734011" sldId="292"/>
        </pc:sldMkLst>
        <pc:spChg chg="add del mod">
          <ac:chgData name="MATEUS DO NASCIMENTO MAGALHAES DA SILVA" userId="S::2014103280@aluno.unicarioca.edu.br::7c22dc2f-e424-4180-936d-39e170d7a203" providerId="AD" clId="Web-{DD74A645-4A1A-8D51-7DA5-A6057DCC476A}" dt="2021-06-01T01:26:05.331" v="19"/>
          <ac:spMkLst>
            <pc:docMk/>
            <pc:sldMk cId="1053734011" sldId="292"/>
            <ac:spMk id="2" creationId="{EEC3DD65-890C-4369-990B-18E3403FFE9F}"/>
          </ac:spMkLst>
        </pc:spChg>
        <pc:spChg chg="del">
          <ac:chgData name="MATEUS DO NASCIMENTO MAGALHAES DA SILVA" userId="S::2014103280@aluno.unicarioca.edu.br::7c22dc2f-e424-4180-936d-39e170d7a203" providerId="AD" clId="Web-{DD74A645-4A1A-8D51-7DA5-A6057DCC476A}" dt="2021-06-01T01:25:31.408" v="9"/>
          <ac:spMkLst>
            <pc:docMk/>
            <pc:sldMk cId="1053734011" sldId="292"/>
            <ac:spMk id="3" creationId="{53E3D6FD-8A22-44FC-8506-BD404E097692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25:49.674" v="15"/>
          <ac:spMkLst>
            <pc:docMk/>
            <pc:sldMk cId="1053734011" sldId="292"/>
            <ac:spMk id="6" creationId="{FCAD3CBB-3D4A-49DE-8D77-EAE1068FF9D2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25:52.377" v="17"/>
          <ac:spMkLst>
            <pc:docMk/>
            <pc:sldMk cId="1053734011" sldId="292"/>
            <ac:spMk id="7" creationId="{37A3EBCF-1828-4340-8652-C3634E5997A4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25:44.830" v="13"/>
          <ac:spMkLst>
            <pc:docMk/>
            <pc:sldMk cId="1053734011" sldId="292"/>
            <ac:spMk id="8" creationId="{938B15F5-771A-45CD-AD18-763CE5DA6857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26:08.675" v="20"/>
          <ac:spMkLst>
            <pc:docMk/>
            <pc:sldMk cId="1053734011" sldId="292"/>
            <ac:spMk id="10" creationId="{938B15F5-771A-45CD-AD18-763CE5DA6857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25:52.377" v="17"/>
          <ac:spMkLst>
            <pc:docMk/>
            <pc:sldMk cId="1053734011" sldId="292"/>
            <ac:spMk id="11" creationId="{9F4444CE-BC8D-4D61-B303-4C05614E62AB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25:52.377" v="17"/>
          <ac:spMkLst>
            <pc:docMk/>
            <pc:sldMk cId="1053734011" sldId="292"/>
            <ac:spMk id="13" creationId="{62423CA5-E2E1-4789-B759-9906C1C94063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25:52.377" v="17"/>
          <ac:spMkLst>
            <pc:docMk/>
            <pc:sldMk cId="1053734011" sldId="292"/>
            <ac:spMk id="15" creationId="{73772B81-181F-48B7-8826-4D9686D15DF5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25:52.377" v="17"/>
          <ac:spMkLst>
            <pc:docMk/>
            <pc:sldMk cId="1053734011" sldId="292"/>
            <ac:spMk id="17" creationId="{B2205F6E-03C6-4E92-877C-E2482F6599AA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25:40.955" v="11"/>
          <ac:spMkLst>
            <pc:docMk/>
            <pc:sldMk cId="1053734011" sldId="292"/>
            <ac:spMk id="21" creationId="{85C2136B-77EC-41E9-BDB6-58A4AE1429B7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25:40.955" v="11"/>
          <ac:spMkLst>
            <pc:docMk/>
            <pc:sldMk cId="1053734011" sldId="292"/>
            <ac:spMk id="27" creationId="{7FBCF2A6-1F18-4B68-B5D2-5B763ED4159A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25:40.955" v="11"/>
          <ac:spMkLst>
            <pc:docMk/>
            <pc:sldMk cId="1053734011" sldId="292"/>
            <ac:spMk id="29" creationId="{FF3A27FB-A693-4A75-951E-0C77CD98F032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27:13.535" v="34"/>
          <ac:spMkLst>
            <pc:docMk/>
            <pc:sldMk cId="1053734011" sldId="292"/>
            <ac:spMk id="32" creationId="{39178BE9-53D8-441A-8691-0ED3B464BCD4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26:19.331" v="22"/>
          <ac:spMkLst>
            <pc:docMk/>
            <pc:sldMk cId="1053734011" sldId="292"/>
            <ac:spMk id="34" creationId="{7941F9B1-B01B-4A84-89D9-B169AEB4E456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26:19.331" v="22"/>
          <ac:spMkLst>
            <pc:docMk/>
            <pc:sldMk cId="1053734011" sldId="292"/>
            <ac:spMk id="38" creationId="{03E8462A-FEBA-4848-81CC-3F8DA3E477BE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26:55.175" v="29"/>
          <ac:spMkLst>
            <pc:docMk/>
            <pc:sldMk cId="1053734011" sldId="292"/>
            <ac:spMk id="49" creationId="{7505EA3C-F6FE-4717-9D16-1FC1BFCEACA7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27:03.457" v="31"/>
          <ac:spMkLst>
            <pc:docMk/>
            <pc:sldMk cId="1053734011" sldId="292"/>
            <ac:spMk id="50" creationId="{6C2997EE-0889-44C3-AC0D-18F26AC9AAAB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26:55.175" v="29"/>
          <ac:spMkLst>
            <pc:docMk/>
            <pc:sldMk cId="1053734011" sldId="292"/>
            <ac:spMk id="51" creationId="{09872A32-4C50-4CBB-8F41-10A7E35AB41C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26:55.175" v="29"/>
          <ac:spMkLst>
            <pc:docMk/>
            <pc:sldMk cId="1053734011" sldId="292"/>
            <ac:spMk id="53" creationId="{53F12DB6-A8DD-4C76-A2CD-C90EB6BBBF69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27:13.519" v="33"/>
          <ac:spMkLst>
            <pc:docMk/>
            <pc:sldMk cId="1053734011" sldId="292"/>
            <ac:spMk id="54" creationId="{11EF36CA-E123-4CFE-A192-F328E46B7EB1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27:13.519" v="33"/>
          <ac:spMkLst>
            <pc:docMk/>
            <pc:sldMk cId="1053734011" sldId="292"/>
            <ac:spMk id="55" creationId="{0799B50B-D137-46A8-BAAD-01053E7315B5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27:13.519" v="33"/>
          <ac:spMkLst>
            <pc:docMk/>
            <pc:sldMk cId="1053734011" sldId="292"/>
            <ac:spMk id="56" creationId="{BBE2CB40-456A-4F3B-92DD-4B42C6603043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27:13.535" v="34"/>
          <ac:spMkLst>
            <pc:docMk/>
            <pc:sldMk cId="1053734011" sldId="292"/>
            <ac:spMk id="58" creationId="{7505EA3C-F6FE-4717-9D16-1FC1BFCEACA7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27:13.535" v="34"/>
          <ac:spMkLst>
            <pc:docMk/>
            <pc:sldMk cId="1053734011" sldId="292"/>
            <ac:spMk id="59" creationId="{09872A32-4C50-4CBB-8F41-10A7E35AB41C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27:13.535" v="34"/>
          <ac:spMkLst>
            <pc:docMk/>
            <pc:sldMk cId="1053734011" sldId="292"/>
            <ac:spMk id="60" creationId="{53F12DB6-A8DD-4C76-A2CD-C90EB6BBBF69}"/>
          </ac:spMkLst>
        </pc:spChg>
        <pc:grpChg chg="add del">
          <ac:chgData name="MATEUS DO NASCIMENTO MAGALHAES DA SILVA" userId="S::2014103280@aluno.unicarioca.edu.br::7c22dc2f-e424-4180-936d-39e170d7a203" providerId="AD" clId="Web-{DD74A645-4A1A-8D51-7DA5-A6057DCC476A}" dt="2021-06-01T01:25:40.955" v="11"/>
          <ac:grpSpMkLst>
            <pc:docMk/>
            <pc:sldMk cId="1053734011" sldId="292"/>
            <ac:grpSpMk id="9" creationId="{6CE6E43D-FC44-4F15-89C6-7C08E9BDC3FF}"/>
          </ac:grpSpMkLst>
        </pc:grpChg>
        <pc:grpChg chg="add del">
          <ac:chgData name="MATEUS DO NASCIMENTO MAGALHAES DA SILVA" userId="S::2014103280@aluno.unicarioca.edu.br::7c22dc2f-e424-4180-936d-39e170d7a203" providerId="AD" clId="Web-{DD74A645-4A1A-8D51-7DA5-A6057DCC476A}" dt="2021-06-01T01:26:19.331" v="22"/>
          <ac:grpSpMkLst>
            <pc:docMk/>
            <pc:sldMk cId="1053734011" sldId="292"/>
            <ac:grpSpMk id="20" creationId="{609316A9-990D-4EC3-A671-70EE5C1493A4}"/>
          </ac:grpSpMkLst>
        </pc:grpChg>
        <pc:grpChg chg="add del">
          <ac:chgData name="MATEUS DO NASCIMENTO MAGALHAES DA SILVA" userId="S::2014103280@aluno.unicarioca.edu.br::7c22dc2f-e424-4180-936d-39e170d7a203" providerId="AD" clId="Web-{DD74A645-4A1A-8D51-7DA5-A6057DCC476A}" dt="2021-06-01T01:27:13.535" v="34"/>
          <ac:grpSpMkLst>
            <pc:docMk/>
            <pc:sldMk cId="1053734011" sldId="292"/>
            <ac:grpSpMk id="22" creationId="{609316A9-990D-4EC3-A671-70EE5C1493A4}"/>
          </ac:grpSpMkLst>
        </pc:grpChg>
        <pc:grpChg chg="add del">
          <ac:chgData name="MATEUS DO NASCIMENTO MAGALHAES DA SILVA" userId="S::2014103280@aluno.unicarioca.edu.br::7c22dc2f-e424-4180-936d-39e170d7a203" providerId="AD" clId="Web-{DD74A645-4A1A-8D51-7DA5-A6057DCC476A}" dt="2021-06-01T01:27:03.457" v="31"/>
          <ac:grpSpMkLst>
            <pc:docMk/>
            <pc:sldMk cId="1053734011" sldId="292"/>
            <ac:grpSpMk id="35" creationId="{387ADDF3-96F2-4CFC-A961-14113FC2443B}"/>
          </ac:grpSpMkLst>
        </pc:grpChg>
        <pc:grpChg chg="add del">
          <ac:chgData name="MATEUS DO NASCIMENTO MAGALHAES DA SILVA" userId="S::2014103280@aluno.unicarioca.edu.br::7c22dc2f-e424-4180-936d-39e170d7a203" providerId="AD" clId="Web-{DD74A645-4A1A-8D51-7DA5-A6057DCC476A}" dt="2021-06-01T01:27:13.519" v="33"/>
          <ac:grpSpMkLst>
            <pc:docMk/>
            <pc:sldMk cId="1053734011" sldId="292"/>
            <ac:grpSpMk id="36" creationId="{7664F850-BA8B-47AE-B11A-225CAB8969F1}"/>
          </ac:grpSpMkLst>
        </pc:grpChg>
        <pc:grpChg chg="add del">
          <ac:chgData name="MATEUS DO NASCIMENTO MAGALHAES DA SILVA" userId="S::2014103280@aluno.unicarioca.edu.br::7c22dc2f-e424-4180-936d-39e170d7a203" providerId="AD" clId="Web-{DD74A645-4A1A-8D51-7DA5-A6057DCC476A}" dt="2021-06-01T01:26:55.175" v="29"/>
          <ac:grpSpMkLst>
            <pc:docMk/>
            <pc:sldMk cId="1053734011" sldId="292"/>
            <ac:grpSpMk id="37" creationId="{387ADDF3-96F2-4CFC-A961-14113FC2443B}"/>
          </ac:grpSpMkLst>
        </pc:grpChg>
        <pc:grpChg chg="add del">
          <ac:chgData name="MATEUS DO NASCIMENTO MAGALHAES DA SILVA" userId="S::2014103280@aluno.unicarioca.edu.br::7c22dc2f-e424-4180-936d-39e170d7a203" providerId="AD" clId="Web-{DD74A645-4A1A-8D51-7DA5-A6057DCC476A}" dt="2021-06-01T01:26:19.331" v="22"/>
          <ac:grpSpMkLst>
            <pc:docMk/>
            <pc:sldMk cId="1053734011" sldId="292"/>
            <ac:grpSpMk id="39" creationId="{2109F83F-40FE-4DB3-84CC-09FB3340D06D}"/>
          </ac:grpSpMkLst>
        </pc:grpChg>
        <pc:grpChg chg="add">
          <ac:chgData name="MATEUS DO NASCIMENTO MAGALHAES DA SILVA" userId="S::2014103280@aluno.unicarioca.edu.br::7c22dc2f-e424-4180-936d-39e170d7a203" providerId="AD" clId="Web-{DD74A645-4A1A-8D51-7DA5-A6057DCC476A}" dt="2021-06-01T01:27:13.535" v="34"/>
          <ac:grpSpMkLst>
            <pc:docMk/>
            <pc:sldMk cId="1053734011" sldId="292"/>
            <ac:grpSpMk id="48" creationId="{387ADDF3-96F2-4CFC-A961-14113FC2443B}"/>
          </ac:grpSpMkLst>
        </pc:grpChg>
        <pc:picChg chg="add mod ord">
          <ac:chgData name="MATEUS DO NASCIMENTO MAGALHAES DA SILVA" userId="S::2014103280@aluno.unicarioca.edu.br::7c22dc2f-e424-4180-936d-39e170d7a203" providerId="AD" clId="Web-{DD74A645-4A1A-8D51-7DA5-A6057DCC476A}" dt="2021-06-01T01:27:13.535" v="34"/>
          <ac:picMkLst>
            <pc:docMk/>
            <pc:sldMk cId="1053734011" sldId="292"/>
            <ac:picMk id="4" creationId="{9B0EE66C-130A-480C-ACD2-7D638221741E}"/>
          </ac:picMkLst>
        </pc:picChg>
        <pc:picChg chg="add mod">
          <ac:chgData name="MATEUS DO NASCIMENTO MAGALHAES DA SILVA" userId="S::2014103280@aluno.unicarioca.edu.br::7c22dc2f-e424-4180-936d-39e170d7a203" providerId="AD" clId="Web-{DD74A645-4A1A-8D51-7DA5-A6057DCC476A}" dt="2021-06-01T01:27:13.535" v="34"/>
          <ac:picMkLst>
            <pc:docMk/>
            <pc:sldMk cId="1053734011" sldId="292"/>
            <ac:picMk id="5" creationId="{01161F8D-7B7F-4D1B-964E-4F095FB54C7A}"/>
          </ac:picMkLst>
        </pc:picChg>
        <pc:cxnChg chg="add del">
          <ac:chgData name="MATEUS DO NASCIMENTO MAGALHAES DA SILVA" userId="S::2014103280@aluno.unicarioca.edu.br::7c22dc2f-e424-4180-936d-39e170d7a203" providerId="AD" clId="Web-{DD74A645-4A1A-8D51-7DA5-A6057DCC476A}" dt="2021-06-01T01:25:40.955" v="11"/>
          <ac:cxnSpMkLst>
            <pc:docMk/>
            <pc:sldMk cId="1053734011" sldId="292"/>
            <ac:cxnSpMk id="23" creationId="{E55891F3-A5E2-4418-8950-25FA2B731209}"/>
          </ac:cxnSpMkLst>
        </pc:cxnChg>
        <pc:cxnChg chg="add del">
          <ac:chgData name="MATEUS DO NASCIMENTO MAGALHAES DA SILVA" userId="S::2014103280@aluno.unicarioca.edu.br::7c22dc2f-e424-4180-936d-39e170d7a203" providerId="AD" clId="Web-{DD74A645-4A1A-8D51-7DA5-A6057DCC476A}" dt="2021-06-01T01:25:40.955" v="11"/>
          <ac:cxnSpMkLst>
            <pc:docMk/>
            <pc:sldMk cId="1053734011" sldId="292"/>
            <ac:cxnSpMk id="25" creationId="{FB1FCEB1-A7E1-417C-A7EF-AA30D5A0859F}"/>
          </ac:cxnSpMkLst>
        </pc:cxnChg>
      </pc:sldChg>
      <pc:sldChg chg="addSp modSp new mod setBg">
        <pc:chgData name="MATEUS DO NASCIMENTO MAGALHAES DA SILVA" userId="S::2014103280@aluno.unicarioca.edu.br::7c22dc2f-e424-4180-936d-39e170d7a203" providerId="AD" clId="Web-{DD74A645-4A1A-8D51-7DA5-A6057DCC476A}" dt="2021-06-01T01:30:16.288" v="39"/>
        <pc:sldMkLst>
          <pc:docMk/>
          <pc:sldMk cId="3384197686" sldId="293"/>
        </pc:sldMkLst>
        <pc:spChg chg="add">
          <ac:chgData name="MATEUS DO NASCIMENTO MAGALHAES DA SILVA" userId="S::2014103280@aluno.unicarioca.edu.br::7c22dc2f-e424-4180-936d-39e170d7a203" providerId="AD" clId="Web-{DD74A645-4A1A-8D51-7DA5-A6057DCC476A}" dt="2021-06-01T01:30:16.288" v="39"/>
          <ac:spMkLst>
            <pc:docMk/>
            <pc:sldMk cId="3384197686" sldId="293"/>
            <ac:spMk id="8" creationId="{7505EA3C-F6FE-4717-9D16-1FC1BFCEACA7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30:16.288" v="39"/>
          <ac:spMkLst>
            <pc:docMk/>
            <pc:sldMk cId="3384197686" sldId="293"/>
            <ac:spMk id="10" creationId="{09872A32-4C50-4CBB-8F41-10A7E35AB41C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30:16.288" v="39"/>
          <ac:spMkLst>
            <pc:docMk/>
            <pc:sldMk cId="3384197686" sldId="293"/>
            <ac:spMk id="12" creationId="{53F12DB6-A8DD-4C76-A2CD-C90EB6BBBF69}"/>
          </ac:spMkLst>
        </pc:spChg>
        <pc:picChg chg="add mod">
          <ac:chgData name="MATEUS DO NASCIMENTO MAGALHAES DA SILVA" userId="S::2014103280@aluno.unicarioca.edu.br::7c22dc2f-e424-4180-936d-39e170d7a203" providerId="AD" clId="Web-{DD74A645-4A1A-8D51-7DA5-A6057DCC476A}" dt="2021-06-01T01:30:16.288" v="39"/>
          <ac:picMkLst>
            <pc:docMk/>
            <pc:sldMk cId="3384197686" sldId="293"/>
            <ac:picMk id="2" creationId="{E3A2C57D-43DD-4F6B-A1E4-88004CF24DEA}"/>
          </ac:picMkLst>
        </pc:picChg>
        <pc:picChg chg="add mod">
          <ac:chgData name="MATEUS DO NASCIMENTO MAGALHAES DA SILVA" userId="S::2014103280@aluno.unicarioca.edu.br::7c22dc2f-e424-4180-936d-39e170d7a203" providerId="AD" clId="Web-{DD74A645-4A1A-8D51-7DA5-A6057DCC476A}" dt="2021-06-01T01:30:16.288" v="39"/>
          <ac:picMkLst>
            <pc:docMk/>
            <pc:sldMk cId="3384197686" sldId="293"/>
            <ac:picMk id="3" creationId="{F2DFA53D-5581-47FE-B721-61DCB69CCBBD}"/>
          </ac:picMkLst>
        </pc:picChg>
      </pc:sldChg>
      <pc:sldChg chg="addSp delSp modSp new mod setBg modClrScheme chgLayout">
        <pc:chgData name="MATEUS DO NASCIMENTO MAGALHAES DA SILVA" userId="S::2014103280@aluno.unicarioca.edu.br::7c22dc2f-e424-4180-936d-39e170d7a203" providerId="AD" clId="Web-{DD74A645-4A1A-8D51-7DA5-A6057DCC476A}" dt="2021-06-01T01:32:11.947" v="45"/>
        <pc:sldMkLst>
          <pc:docMk/>
          <pc:sldMk cId="21375070" sldId="294"/>
        </pc:sldMkLst>
        <pc:spChg chg="del">
          <ac:chgData name="MATEUS DO NASCIMENTO MAGALHAES DA SILVA" userId="S::2014103280@aluno.unicarioca.edu.br::7c22dc2f-e424-4180-936d-39e170d7a203" providerId="AD" clId="Web-{DD74A645-4A1A-8D51-7DA5-A6057DCC476A}" dt="2021-06-01T01:31:46.540" v="41"/>
          <ac:spMkLst>
            <pc:docMk/>
            <pc:sldMk cId="21375070" sldId="294"/>
            <ac:spMk id="2" creationId="{C86B944F-5B46-4EC1-BB62-2C51F76A1013}"/>
          </ac:spMkLst>
        </pc:spChg>
        <pc:spChg chg="del">
          <ac:chgData name="MATEUS DO NASCIMENTO MAGALHAES DA SILVA" userId="S::2014103280@aluno.unicarioca.edu.br::7c22dc2f-e424-4180-936d-39e170d7a203" providerId="AD" clId="Web-{DD74A645-4A1A-8D51-7DA5-A6057DCC476A}" dt="2021-06-01T01:31:46.540" v="41"/>
          <ac:spMkLst>
            <pc:docMk/>
            <pc:sldMk cId="21375070" sldId="294"/>
            <ac:spMk id="3" creationId="{30AC9A75-D75A-48F2-89CB-2ED626E0C691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32:11.947" v="45"/>
          <ac:spMkLst>
            <pc:docMk/>
            <pc:sldMk cId="21375070" sldId="294"/>
            <ac:spMk id="10" creationId="{7505EA3C-F6FE-4717-9D16-1FC1BFCEACA7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32:11.947" v="45"/>
          <ac:spMkLst>
            <pc:docMk/>
            <pc:sldMk cId="21375070" sldId="294"/>
            <ac:spMk id="12" creationId="{09872A32-4C50-4CBB-8F41-10A7E35AB41C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32:11.947" v="45"/>
          <ac:spMkLst>
            <pc:docMk/>
            <pc:sldMk cId="21375070" sldId="294"/>
            <ac:spMk id="14" creationId="{53F12DB6-A8DD-4C76-A2CD-C90EB6BBBF69}"/>
          </ac:spMkLst>
        </pc:spChg>
        <pc:picChg chg="add mod ord">
          <ac:chgData name="MATEUS DO NASCIMENTO MAGALHAES DA SILVA" userId="S::2014103280@aluno.unicarioca.edu.br::7c22dc2f-e424-4180-936d-39e170d7a203" providerId="AD" clId="Web-{DD74A645-4A1A-8D51-7DA5-A6057DCC476A}" dt="2021-06-01T01:32:11.947" v="45"/>
          <ac:picMkLst>
            <pc:docMk/>
            <pc:sldMk cId="21375070" sldId="294"/>
            <ac:picMk id="4" creationId="{19B1C2FF-69CF-4855-8166-B9973E5EB670}"/>
          </ac:picMkLst>
        </pc:picChg>
        <pc:picChg chg="add mod">
          <ac:chgData name="MATEUS DO NASCIMENTO MAGALHAES DA SILVA" userId="S::2014103280@aluno.unicarioca.edu.br::7c22dc2f-e424-4180-936d-39e170d7a203" providerId="AD" clId="Web-{DD74A645-4A1A-8D51-7DA5-A6057DCC476A}" dt="2021-06-01T01:32:11.947" v="45"/>
          <ac:picMkLst>
            <pc:docMk/>
            <pc:sldMk cId="21375070" sldId="294"/>
            <ac:picMk id="5" creationId="{654D0C59-A6A6-45F1-906A-E8FAB01B866B}"/>
          </ac:picMkLst>
        </pc:picChg>
      </pc:sldChg>
      <pc:sldChg chg="addSp delSp modSp new mod setBg">
        <pc:chgData name="MATEUS DO NASCIMENTO MAGALHAES DA SILVA" userId="S::2014103280@aluno.unicarioca.edu.br::7c22dc2f-e424-4180-936d-39e170d7a203" providerId="AD" clId="Web-{DD74A645-4A1A-8D51-7DA5-A6057DCC476A}" dt="2021-06-01T01:36:22.655" v="60"/>
        <pc:sldMkLst>
          <pc:docMk/>
          <pc:sldMk cId="2429101957" sldId="295"/>
        </pc:sldMkLst>
        <pc:spChg chg="add del">
          <ac:chgData name="MATEUS DO NASCIMENTO MAGALHAES DA SILVA" userId="S::2014103280@aluno.unicarioca.edu.br::7c22dc2f-e424-4180-936d-39e170d7a203" providerId="AD" clId="Web-{DD74A645-4A1A-8D51-7DA5-A6057DCC476A}" dt="2021-06-01T01:36:22.655" v="60"/>
          <ac:spMkLst>
            <pc:docMk/>
            <pc:sldMk cId="2429101957" sldId="295"/>
            <ac:spMk id="9" creationId="{BFDC535F-AC0A-417D-96AB-6706BECACD95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36:22.655" v="60"/>
          <ac:spMkLst>
            <pc:docMk/>
            <pc:sldMk cId="2429101957" sldId="295"/>
            <ac:spMk id="11" creationId="{97AAAF8E-31DB-4148-8FCA-4D8233D691C6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36:22.655" v="60"/>
          <ac:spMkLst>
            <pc:docMk/>
            <pc:sldMk cId="2429101957" sldId="295"/>
            <ac:spMk id="13" creationId="{AA274328-4774-4DF9-BA53-452565122FBB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36:22.655" v="60"/>
          <ac:spMkLst>
            <pc:docMk/>
            <pc:sldMk cId="2429101957" sldId="295"/>
            <ac:spMk id="15" creationId="{01C7B46D-2FEF-4FAA-915B-8B21A66BB647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36:22.655" v="60"/>
          <ac:spMkLst>
            <pc:docMk/>
            <pc:sldMk cId="2429101957" sldId="295"/>
            <ac:spMk id="17" creationId="{6F79B0DD-2C63-4EE5-804F-B8E391FC1E45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36:22.655" v="60"/>
          <ac:spMkLst>
            <pc:docMk/>
            <pc:sldMk cId="2429101957" sldId="295"/>
            <ac:spMk id="18" creationId="{627DB8AB-CD55-4C8F-9043-52652B89231A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36:22.655" v="60"/>
          <ac:spMkLst>
            <pc:docMk/>
            <pc:sldMk cId="2429101957" sldId="295"/>
            <ac:spMk id="19" creationId="{53059C5A-91CB-4024-9B4E-20082E25C70B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36:22.639" v="59"/>
          <ac:spMkLst>
            <pc:docMk/>
            <pc:sldMk cId="2429101957" sldId="295"/>
            <ac:spMk id="20" creationId="{417CDA24-35F8-4540-8C52-3096D6D94949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36:22.639" v="59"/>
          <ac:spMkLst>
            <pc:docMk/>
            <pc:sldMk cId="2429101957" sldId="295"/>
            <ac:spMk id="22" creationId="{8658BFE0-4E65-4174-9C75-687C94E88273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36:22.639" v="59"/>
          <ac:spMkLst>
            <pc:docMk/>
            <pc:sldMk cId="2429101957" sldId="295"/>
            <ac:spMk id="24" creationId="{FA75DFED-A0C1-4A83-BE1D-0271C1826EF6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36:22.655" v="60"/>
          <ac:spMkLst>
            <pc:docMk/>
            <pc:sldMk cId="2429101957" sldId="295"/>
            <ac:spMk id="26" creationId="{184884BF-A898-4EFF-9504-E13EBE3FF62E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36:22.655" v="60"/>
          <ac:spMkLst>
            <pc:docMk/>
            <pc:sldMk cId="2429101957" sldId="295"/>
            <ac:spMk id="28" creationId="{7B32D337-FDA6-4468-ADB1-7038E5FC0BA9}"/>
          </ac:spMkLst>
        </pc:spChg>
        <pc:picChg chg="add mod ord">
          <ac:chgData name="MATEUS DO NASCIMENTO MAGALHAES DA SILVA" userId="S::2014103280@aluno.unicarioca.edu.br::7c22dc2f-e424-4180-936d-39e170d7a203" providerId="AD" clId="Web-{DD74A645-4A1A-8D51-7DA5-A6057DCC476A}" dt="2021-06-01T01:36:22.655" v="60"/>
          <ac:picMkLst>
            <pc:docMk/>
            <pc:sldMk cId="2429101957" sldId="295"/>
            <ac:picMk id="2" creationId="{4A9315AB-43FB-4493-A3C1-888027DD5FF8}"/>
          </ac:picMkLst>
        </pc:picChg>
        <pc:picChg chg="add mod ord">
          <ac:chgData name="MATEUS DO NASCIMENTO MAGALHAES DA SILVA" userId="S::2014103280@aluno.unicarioca.edu.br::7c22dc2f-e424-4180-936d-39e170d7a203" providerId="AD" clId="Web-{DD74A645-4A1A-8D51-7DA5-A6057DCC476A}" dt="2021-06-01T01:36:22.655" v="60"/>
          <ac:picMkLst>
            <pc:docMk/>
            <pc:sldMk cId="2429101957" sldId="295"/>
            <ac:picMk id="3" creationId="{57C05A94-DC4F-41F1-9B60-D514F441DA51}"/>
          </ac:picMkLst>
        </pc:picChg>
        <pc:picChg chg="add mod">
          <ac:chgData name="MATEUS DO NASCIMENTO MAGALHAES DA SILVA" userId="S::2014103280@aluno.unicarioca.edu.br::7c22dc2f-e424-4180-936d-39e170d7a203" providerId="AD" clId="Web-{DD74A645-4A1A-8D51-7DA5-A6057DCC476A}" dt="2021-06-01T01:36:22.655" v="60"/>
          <ac:picMkLst>
            <pc:docMk/>
            <pc:sldMk cId="2429101957" sldId="295"/>
            <ac:picMk id="4" creationId="{FBB93D05-1CF9-4594-B733-BE350FAF7FC3}"/>
          </ac:picMkLst>
        </pc:picChg>
        <pc:picChg chg="add mod ord">
          <ac:chgData name="MATEUS DO NASCIMENTO MAGALHAES DA SILVA" userId="S::2014103280@aluno.unicarioca.edu.br::7c22dc2f-e424-4180-936d-39e170d7a203" providerId="AD" clId="Web-{DD74A645-4A1A-8D51-7DA5-A6057DCC476A}" dt="2021-06-01T01:36:22.655" v="60"/>
          <ac:picMkLst>
            <pc:docMk/>
            <pc:sldMk cId="2429101957" sldId="295"/>
            <ac:picMk id="5" creationId="{449CD339-89E6-4465-AEC6-45EB9F5CD007}"/>
          </ac:picMkLst>
        </pc:picChg>
      </pc:sldChg>
      <pc:sldChg chg="addSp delSp modSp new mod setBg">
        <pc:chgData name="MATEUS DO NASCIMENTO MAGALHAES DA SILVA" userId="S::2014103280@aluno.unicarioca.edu.br::7c22dc2f-e424-4180-936d-39e170d7a203" providerId="AD" clId="Web-{DD74A645-4A1A-8D51-7DA5-A6057DCC476A}" dt="2021-06-01T01:38:48.626" v="81" actId="14100"/>
        <pc:sldMkLst>
          <pc:docMk/>
          <pc:sldMk cId="485784935" sldId="296"/>
        </pc:sldMkLst>
        <pc:spChg chg="add del">
          <ac:chgData name="MATEUS DO NASCIMENTO MAGALHAES DA SILVA" userId="S::2014103280@aluno.unicarioca.edu.br::7c22dc2f-e424-4180-936d-39e170d7a203" providerId="AD" clId="Web-{DD74A645-4A1A-8D51-7DA5-A6057DCC476A}" dt="2021-06-01T01:37:57.234" v="69"/>
          <ac:spMkLst>
            <pc:docMk/>
            <pc:sldMk cId="485784935" sldId="296"/>
            <ac:spMk id="7" creationId="{E8DC6FCD-811B-436E-9FEE-FC957486CD7E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38:07.500" v="71"/>
          <ac:spMkLst>
            <pc:docMk/>
            <pc:sldMk cId="485784935" sldId="296"/>
            <ac:spMk id="8" creationId="{B63E10B8-7A5C-4E1D-BE92-AAA068608C08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38:07.500" v="71"/>
          <ac:spMkLst>
            <pc:docMk/>
            <pc:sldMk cId="485784935" sldId="296"/>
            <ac:spMk id="9" creationId="{E1C32068-6A8E-44A5-BE2D-65E7EC2DBF9A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37:52.047" v="67"/>
          <ac:spMkLst>
            <pc:docMk/>
            <pc:sldMk cId="485784935" sldId="296"/>
            <ac:spMk id="10" creationId="{6F79B0DD-2C63-4EE5-804F-B8E391FC1E45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38:07.500" v="71"/>
          <ac:spMkLst>
            <pc:docMk/>
            <pc:sldMk cId="485784935" sldId="296"/>
            <ac:spMk id="11" creationId="{83940A33-AE5F-4FC1-AFFF-1BC5DD32E14C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37:52.047" v="67"/>
          <ac:spMkLst>
            <pc:docMk/>
            <pc:sldMk cId="485784935" sldId="296"/>
            <ac:spMk id="12" creationId="{627DB8AB-CD55-4C8F-9043-52652B89231A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38:07.500" v="71"/>
          <ac:spMkLst>
            <pc:docMk/>
            <pc:sldMk cId="485784935" sldId="296"/>
            <ac:spMk id="13" creationId="{9310DD53-17D0-4A12-A0E2-72F3334878B5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37:52.047" v="67"/>
          <ac:spMkLst>
            <pc:docMk/>
            <pc:sldMk cId="485784935" sldId="296"/>
            <ac:spMk id="14" creationId="{53059C5A-91CB-4024-9B4E-20082E25C70B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38:07.500" v="72"/>
          <ac:spMkLst>
            <pc:docMk/>
            <pc:sldMk cId="485784935" sldId="296"/>
            <ac:spMk id="15" creationId="{6F79B0DD-2C63-4EE5-804F-B8E391FC1E45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37:52.047" v="67"/>
          <ac:spMkLst>
            <pc:docMk/>
            <pc:sldMk cId="485784935" sldId="296"/>
            <ac:spMk id="16" creationId="{184884BF-A898-4EFF-9504-E13EBE3FF62E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38:07.500" v="72"/>
          <ac:spMkLst>
            <pc:docMk/>
            <pc:sldMk cId="485784935" sldId="296"/>
            <ac:spMk id="17" creationId="{627DB8AB-CD55-4C8F-9043-52652B89231A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37:52.047" v="67"/>
          <ac:spMkLst>
            <pc:docMk/>
            <pc:sldMk cId="485784935" sldId="296"/>
            <ac:spMk id="18" creationId="{7B32D337-FDA6-4468-ADB1-7038E5FC0BA9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38:07.500" v="72"/>
          <ac:spMkLst>
            <pc:docMk/>
            <pc:sldMk cId="485784935" sldId="296"/>
            <ac:spMk id="19" creationId="{53059C5A-91CB-4024-9B4E-20082E25C70B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38:07.500" v="72"/>
          <ac:spMkLst>
            <pc:docMk/>
            <pc:sldMk cId="485784935" sldId="296"/>
            <ac:spMk id="20" creationId="{184884BF-A898-4EFF-9504-E13EBE3FF62E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38:07.500" v="72"/>
          <ac:spMkLst>
            <pc:docMk/>
            <pc:sldMk cId="485784935" sldId="296"/>
            <ac:spMk id="21" creationId="{7B32D337-FDA6-4468-ADB1-7038E5FC0BA9}"/>
          </ac:spMkLst>
        </pc:spChg>
        <pc:picChg chg="add mod ord">
          <ac:chgData name="MATEUS DO NASCIMENTO MAGALHAES DA SILVA" userId="S::2014103280@aluno.unicarioca.edu.br::7c22dc2f-e424-4180-936d-39e170d7a203" providerId="AD" clId="Web-{DD74A645-4A1A-8D51-7DA5-A6057DCC476A}" dt="2021-06-01T01:38:41.220" v="79" actId="14100"/>
          <ac:picMkLst>
            <pc:docMk/>
            <pc:sldMk cId="485784935" sldId="296"/>
            <ac:picMk id="2" creationId="{296FCEA8-F395-4E7A-9056-11AA4CEA7161}"/>
          </ac:picMkLst>
        </pc:picChg>
        <pc:picChg chg="add mod ord">
          <ac:chgData name="MATEUS DO NASCIMENTO MAGALHAES DA SILVA" userId="S::2014103280@aluno.unicarioca.edu.br::7c22dc2f-e424-4180-936d-39e170d7a203" providerId="AD" clId="Web-{DD74A645-4A1A-8D51-7DA5-A6057DCC476A}" dt="2021-06-01T01:38:48.626" v="81" actId="14100"/>
          <ac:picMkLst>
            <pc:docMk/>
            <pc:sldMk cId="485784935" sldId="296"/>
            <ac:picMk id="3" creationId="{E198948E-0B3F-4A1B-B8CE-ABE57D59285E}"/>
          </ac:picMkLst>
        </pc:picChg>
        <pc:picChg chg="add mod ord">
          <ac:chgData name="MATEUS DO NASCIMENTO MAGALHAES DA SILVA" userId="S::2014103280@aluno.unicarioca.edu.br::7c22dc2f-e424-4180-936d-39e170d7a203" providerId="AD" clId="Web-{DD74A645-4A1A-8D51-7DA5-A6057DCC476A}" dt="2021-06-01T01:38:33.673" v="77" actId="14100"/>
          <ac:picMkLst>
            <pc:docMk/>
            <pc:sldMk cId="485784935" sldId="296"/>
            <ac:picMk id="4" creationId="{12CDC1E9-FB91-43E8-8891-B32822B12856}"/>
          </ac:picMkLst>
        </pc:picChg>
        <pc:picChg chg="add mod">
          <ac:chgData name="MATEUS DO NASCIMENTO MAGALHAES DA SILVA" userId="S::2014103280@aluno.unicarioca.edu.br::7c22dc2f-e424-4180-936d-39e170d7a203" providerId="AD" clId="Web-{DD74A645-4A1A-8D51-7DA5-A6057DCC476A}" dt="2021-06-01T01:38:20.250" v="74" actId="14100"/>
          <ac:picMkLst>
            <pc:docMk/>
            <pc:sldMk cId="485784935" sldId="296"/>
            <ac:picMk id="5" creationId="{8A0D380D-9CF9-4211-B2AF-0C5AC7335094}"/>
          </ac:picMkLst>
        </pc:picChg>
      </pc:sldChg>
      <pc:sldChg chg="addSp delSp modSp new mod setBg">
        <pc:chgData name="MATEUS DO NASCIMENTO MAGALHAES DA SILVA" userId="S::2014103280@aluno.unicarioca.edu.br::7c22dc2f-e424-4180-936d-39e170d7a203" providerId="AD" clId="Web-{DD74A645-4A1A-8D51-7DA5-A6057DCC476A}" dt="2021-06-01T01:39:50.643" v="89" actId="14100"/>
        <pc:sldMkLst>
          <pc:docMk/>
          <pc:sldMk cId="377558702" sldId="297"/>
        </pc:sldMkLst>
        <pc:spChg chg="add">
          <ac:chgData name="MATEUS DO NASCIMENTO MAGALHAES DA SILVA" userId="S::2014103280@aluno.unicarioca.edu.br::7c22dc2f-e424-4180-936d-39e170d7a203" providerId="AD" clId="Web-{DD74A645-4A1A-8D51-7DA5-A6057DCC476A}" dt="2021-06-01T01:39:40.486" v="87"/>
          <ac:spMkLst>
            <pc:docMk/>
            <pc:sldMk cId="377558702" sldId="297"/>
            <ac:spMk id="5" creationId="{11EF36CA-E123-4CFE-A192-F328E46B7EB1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39:40.486" v="87"/>
          <ac:spMkLst>
            <pc:docMk/>
            <pc:sldMk cId="377558702" sldId="297"/>
            <ac:spMk id="6" creationId="{0799B50B-D137-46A8-BAAD-01053E7315B5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39:40.486" v="86"/>
          <ac:spMkLst>
            <pc:docMk/>
            <pc:sldMk cId="377558702" sldId="297"/>
            <ac:spMk id="8" creationId="{7459C506-5F4B-4B75-9218-C7C3F87FA8D3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39:40.486" v="87"/>
          <ac:spMkLst>
            <pc:docMk/>
            <pc:sldMk cId="377558702" sldId="297"/>
            <ac:spMk id="12" creationId="{BBE2CB40-456A-4F3B-92DD-4B42C6603043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39:40.486" v="86"/>
          <ac:spMkLst>
            <pc:docMk/>
            <pc:sldMk cId="377558702" sldId="297"/>
            <ac:spMk id="21" creationId="{4E74DA95-CD7A-4D5E-9D27-67A759CE708D}"/>
          </ac:spMkLst>
        </pc:spChg>
        <pc:grpChg chg="add del">
          <ac:chgData name="MATEUS DO NASCIMENTO MAGALHAES DA SILVA" userId="S::2014103280@aluno.unicarioca.edu.br::7c22dc2f-e424-4180-936d-39e170d7a203" providerId="AD" clId="Web-{DD74A645-4A1A-8D51-7DA5-A6057DCC476A}" dt="2021-06-01T01:39:40.486" v="86"/>
          <ac:grpSpMkLst>
            <pc:docMk/>
            <pc:sldMk cId="377558702" sldId="297"/>
            <ac:grpSpMk id="10" creationId="{BC659EEB-C3AE-4544-8263-417009DCDF41}"/>
          </ac:grpSpMkLst>
        </pc:grpChg>
        <pc:picChg chg="add mod">
          <ac:chgData name="MATEUS DO NASCIMENTO MAGALHAES DA SILVA" userId="S::2014103280@aluno.unicarioca.edu.br::7c22dc2f-e424-4180-936d-39e170d7a203" providerId="AD" clId="Web-{DD74A645-4A1A-8D51-7DA5-A6057DCC476A}" dt="2021-06-01T01:39:45.877" v="88" actId="14100"/>
          <ac:picMkLst>
            <pc:docMk/>
            <pc:sldMk cId="377558702" sldId="297"/>
            <ac:picMk id="2" creationId="{EB9C4879-7FF3-4D1D-988E-910EA96F9FD0}"/>
          </ac:picMkLst>
        </pc:picChg>
        <pc:picChg chg="add mod">
          <ac:chgData name="MATEUS DO NASCIMENTO MAGALHAES DA SILVA" userId="S::2014103280@aluno.unicarioca.edu.br::7c22dc2f-e424-4180-936d-39e170d7a203" providerId="AD" clId="Web-{DD74A645-4A1A-8D51-7DA5-A6057DCC476A}" dt="2021-06-01T01:39:50.643" v="89" actId="14100"/>
          <ac:picMkLst>
            <pc:docMk/>
            <pc:sldMk cId="377558702" sldId="297"/>
            <ac:picMk id="3" creationId="{7C5CD78D-2549-465E-9DDA-5541E2D48820}"/>
          </ac:picMkLst>
        </pc:picChg>
        <pc:cxnChg chg="add del">
          <ac:chgData name="MATEUS DO NASCIMENTO MAGALHAES DA SILVA" userId="S::2014103280@aluno.unicarioca.edu.br::7c22dc2f-e424-4180-936d-39e170d7a203" providerId="AD" clId="Web-{DD74A645-4A1A-8D51-7DA5-A6057DCC476A}" dt="2021-06-01T01:39:40.486" v="86"/>
          <ac:cxnSpMkLst>
            <pc:docMk/>
            <pc:sldMk cId="377558702" sldId="297"/>
            <ac:cxnSpMk id="23" creationId="{14AA3B5C-0C55-4FFF-9C45-8F9F7C074A4E}"/>
          </ac:cxnSpMkLst>
        </pc:cxnChg>
      </pc:sldChg>
      <pc:sldChg chg="addSp modSp new mod setBg">
        <pc:chgData name="MATEUS DO NASCIMENTO MAGALHAES DA SILVA" userId="S::2014103280@aluno.unicarioca.edu.br::7c22dc2f-e424-4180-936d-39e170d7a203" providerId="AD" clId="Web-{DD74A645-4A1A-8D51-7DA5-A6057DCC476A}" dt="2021-06-01T01:42:14.536" v="98" actId="1076"/>
        <pc:sldMkLst>
          <pc:docMk/>
          <pc:sldMk cId="3989440081" sldId="298"/>
        </pc:sldMkLst>
        <pc:spChg chg="add">
          <ac:chgData name="MATEUS DO NASCIMENTO MAGALHAES DA SILVA" userId="S::2014103280@aluno.unicarioca.edu.br::7c22dc2f-e424-4180-936d-39e170d7a203" providerId="AD" clId="Web-{DD74A645-4A1A-8D51-7DA5-A6057DCC476A}" dt="2021-06-01T01:41:53.364" v="93"/>
          <ac:spMkLst>
            <pc:docMk/>
            <pc:sldMk cId="3989440081" sldId="298"/>
            <ac:spMk id="8" creationId="{E8B29BCA-F2C7-41B8-A4BB-23CA98C1E041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41:53.364" v="93"/>
          <ac:spMkLst>
            <pc:docMk/>
            <pc:sldMk cId="3989440081" sldId="298"/>
            <ac:spMk id="10" creationId="{53688E61-1DD5-4343-B29C-DA327177B14A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41:53.364" v="93"/>
          <ac:spMkLst>
            <pc:docMk/>
            <pc:sldMk cId="3989440081" sldId="298"/>
            <ac:spMk id="12" creationId="{038507C0-14A1-4418-B6E9-DEBF476D2A6F}"/>
          </ac:spMkLst>
        </pc:spChg>
        <pc:picChg chg="add mod ord">
          <ac:chgData name="MATEUS DO NASCIMENTO MAGALHAES DA SILVA" userId="S::2014103280@aluno.unicarioca.edu.br::7c22dc2f-e424-4180-936d-39e170d7a203" providerId="AD" clId="Web-{DD74A645-4A1A-8D51-7DA5-A6057DCC476A}" dt="2021-06-01T01:42:14.536" v="98" actId="1076"/>
          <ac:picMkLst>
            <pc:docMk/>
            <pc:sldMk cId="3989440081" sldId="298"/>
            <ac:picMk id="2" creationId="{EF64D47C-2B18-4ED3-9354-A2B155750ED0}"/>
          </ac:picMkLst>
        </pc:picChg>
        <pc:picChg chg="add mod">
          <ac:chgData name="MATEUS DO NASCIMENTO MAGALHAES DA SILVA" userId="S::2014103280@aluno.unicarioca.edu.br::7c22dc2f-e424-4180-936d-39e170d7a203" providerId="AD" clId="Web-{DD74A645-4A1A-8D51-7DA5-A6057DCC476A}" dt="2021-06-01T01:42:07.630" v="97" actId="14100"/>
          <ac:picMkLst>
            <pc:docMk/>
            <pc:sldMk cId="3989440081" sldId="298"/>
            <ac:picMk id="3" creationId="{31BFAAAF-7D97-4921-BD0F-C78505511DAC}"/>
          </ac:picMkLst>
        </pc:picChg>
      </pc:sldChg>
      <pc:sldChg chg="addSp delSp modSp new mod setBg">
        <pc:chgData name="MATEUS DO NASCIMENTO MAGALHAES DA SILVA" userId="S::2014103280@aluno.unicarioca.edu.br::7c22dc2f-e424-4180-936d-39e170d7a203" providerId="AD" clId="Web-{DD74A645-4A1A-8D51-7DA5-A6057DCC476A}" dt="2021-06-01T01:48:28.090" v="116"/>
        <pc:sldMkLst>
          <pc:docMk/>
          <pc:sldMk cId="587210609" sldId="299"/>
        </pc:sldMkLst>
        <pc:spChg chg="add del">
          <ac:chgData name="MATEUS DO NASCIMENTO MAGALHAES DA SILVA" userId="S::2014103280@aluno.unicarioca.edu.br::7c22dc2f-e424-4180-936d-39e170d7a203" providerId="AD" clId="Web-{DD74A645-4A1A-8D51-7DA5-A6057DCC476A}" dt="2021-06-01T01:48:18.043" v="113"/>
          <ac:spMkLst>
            <pc:docMk/>
            <pc:sldMk cId="587210609" sldId="299"/>
            <ac:spMk id="10" creationId="{6F79B0DD-2C63-4EE5-804F-B8E391FC1E45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48:28.090" v="116"/>
          <ac:spMkLst>
            <pc:docMk/>
            <pc:sldMk cId="587210609" sldId="299"/>
            <ac:spMk id="11" creationId="{56827C3C-D52F-46CE-A441-3CD6A1A6A0A2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48:18.043" v="113"/>
          <ac:spMkLst>
            <pc:docMk/>
            <pc:sldMk cId="587210609" sldId="299"/>
            <ac:spMk id="12" creationId="{627DB8AB-CD55-4C8F-9043-52652B89231A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48:28.090" v="116"/>
          <ac:spMkLst>
            <pc:docMk/>
            <pc:sldMk cId="587210609" sldId="299"/>
            <ac:spMk id="13" creationId="{F52A8B51-0A89-497B-B882-6658E029A3F9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48:18.043" v="113"/>
          <ac:spMkLst>
            <pc:docMk/>
            <pc:sldMk cId="587210609" sldId="299"/>
            <ac:spMk id="14" creationId="{53059C5A-91CB-4024-9B4E-20082E25C70B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48:28.090" v="116"/>
          <ac:spMkLst>
            <pc:docMk/>
            <pc:sldMk cId="587210609" sldId="299"/>
            <ac:spMk id="15" creationId="{EB1CEFBF-6F09-4052-862B-E219DA15757E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48:18.043" v="113"/>
          <ac:spMkLst>
            <pc:docMk/>
            <pc:sldMk cId="587210609" sldId="299"/>
            <ac:spMk id="16" creationId="{184884BF-A898-4EFF-9504-E13EBE3FF62E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48:18.043" v="113"/>
          <ac:spMkLst>
            <pc:docMk/>
            <pc:sldMk cId="587210609" sldId="299"/>
            <ac:spMk id="18" creationId="{7B32D337-FDA6-4468-ADB1-7038E5FC0BA9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48:28.090" v="116"/>
          <ac:spMkLst>
            <pc:docMk/>
            <pc:sldMk cId="587210609" sldId="299"/>
            <ac:spMk id="20" creationId="{BCB5D417-2A71-445D-B4C7-9E814D633D33}"/>
          </ac:spMkLst>
        </pc:spChg>
        <pc:picChg chg="add mod">
          <ac:chgData name="MATEUS DO NASCIMENTO MAGALHAES DA SILVA" userId="S::2014103280@aluno.unicarioca.edu.br::7c22dc2f-e424-4180-936d-39e170d7a203" providerId="AD" clId="Web-{DD74A645-4A1A-8D51-7DA5-A6057DCC476A}" dt="2021-06-01T01:48:28.090" v="116"/>
          <ac:picMkLst>
            <pc:docMk/>
            <pc:sldMk cId="587210609" sldId="299"/>
            <ac:picMk id="2" creationId="{17B850FF-019A-4AA0-993A-6EAAA2582B8C}"/>
          </ac:picMkLst>
        </pc:picChg>
        <pc:picChg chg="add mod ord">
          <ac:chgData name="MATEUS DO NASCIMENTO MAGALHAES DA SILVA" userId="S::2014103280@aluno.unicarioca.edu.br::7c22dc2f-e424-4180-936d-39e170d7a203" providerId="AD" clId="Web-{DD74A645-4A1A-8D51-7DA5-A6057DCC476A}" dt="2021-06-01T01:48:28.090" v="116"/>
          <ac:picMkLst>
            <pc:docMk/>
            <pc:sldMk cId="587210609" sldId="299"/>
            <ac:picMk id="3" creationId="{E5B89708-7BAF-4A7F-8CEA-189420759BC1}"/>
          </ac:picMkLst>
        </pc:picChg>
        <pc:picChg chg="add mod">
          <ac:chgData name="MATEUS DO NASCIMENTO MAGALHAES DA SILVA" userId="S::2014103280@aluno.unicarioca.edu.br::7c22dc2f-e424-4180-936d-39e170d7a203" providerId="AD" clId="Web-{DD74A645-4A1A-8D51-7DA5-A6057DCC476A}" dt="2021-06-01T01:48:28.090" v="116"/>
          <ac:picMkLst>
            <pc:docMk/>
            <pc:sldMk cId="587210609" sldId="299"/>
            <ac:picMk id="4" creationId="{D9772E7C-98A8-4086-9A13-AB4EBAD91A49}"/>
          </ac:picMkLst>
        </pc:picChg>
        <pc:picChg chg="add del mod">
          <ac:chgData name="MATEUS DO NASCIMENTO MAGALHAES DA SILVA" userId="S::2014103280@aluno.unicarioca.edu.br::7c22dc2f-e424-4180-936d-39e170d7a203" providerId="AD" clId="Web-{DD74A645-4A1A-8D51-7DA5-A6057DCC476A}" dt="2021-06-01T01:48:25.121" v="115"/>
          <ac:picMkLst>
            <pc:docMk/>
            <pc:sldMk cId="587210609" sldId="299"/>
            <ac:picMk id="5" creationId="{7D9B24FD-1486-49D5-B4FC-5C2DA7E019B0}"/>
          </ac:picMkLst>
        </pc:picChg>
        <pc:cxnChg chg="add del">
          <ac:chgData name="MATEUS DO NASCIMENTO MAGALHAES DA SILVA" userId="S::2014103280@aluno.unicarioca.edu.br::7c22dc2f-e424-4180-936d-39e170d7a203" providerId="AD" clId="Web-{DD74A645-4A1A-8D51-7DA5-A6057DCC476A}" dt="2021-06-01T01:48:28.090" v="116"/>
          <ac:cxnSpMkLst>
            <pc:docMk/>
            <pc:sldMk cId="587210609" sldId="299"/>
            <ac:cxnSpMk id="7" creationId="{50DA1EB8-87CF-4588-A1FD-4756F9A28F6B}"/>
          </ac:cxnSpMkLst>
        </pc:cxnChg>
        <pc:cxnChg chg="add del">
          <ac:chgData name="MATEUS DO NASCIMENTO MAGALHAES DA SILVA" userId="S::2014103280@aluno.unicarioca.edu.br::7c22dc2f-e424-4180-936d-39e170d7a203" providerId="AD" clId="Web-{DD74A645-4A1A-8D51-7DA5-A6057DCC476A}" dt="2021-06-01T01:48:28.090" v="116"/>
          <ac:cxnSpMkLst>
            <pc:docMk/>
            <pc:sldMk cId="587210609" sldId="299"/>
            <ac:cxnSpMk id="8" creationId="{D7A4E378-EA57-47B9-B1EB-58B998F6CFFB}"/>
          </ac:cxnSpMkLst>
        </pc:cxnChg>
        <pc:cxnChg chg="add del">
          <ac:chgData name="MATEUS DO NASCIMENTO MAGALHAES DA SILVA" userId="S::2014103280@aluno.unicarioca.edu.br::7c22dc2f-e424-4180-936d-39e170d7a203" providerId="AD" clId="Web-{DD74A645-4A1A-8D51-7DA5-A6057DCC476A}" dt="2021-06-01T01:48:28.090" v="116"/>
          <ac:cxnSpMkLst>
            <pc:docMk/>
            <pc:sldMk cId="587210609" sldId="299"/>
            <ac:cxnSpMk id="9" creationId="{D2B31ED6-76F0-425A-9A41-C947AEF9C145}"/>
          </ac:cxnSpMkLst>
        </pc:cxnChg>
      </pc:sldChg>
      <pc:sldChg chg="addSp delSp modSp new mod setBg setClrOvrMap">
        <pc:chgData name="MATEUS DO NASCIMENTO MAGALHAES DA SILVA" userId="S::2014103280@aluno.unicarioca.edu.br::7c22dc2f-e424-4180-936d-39e170d7a203" providerId="AD" clId="Web-{DD74A645-4A1A-8D51-7DA5-A6057DCC476A}" dt="2021-06-01T01:53:30.095" v="147" actId="14100"/>
        <pc:sldMkLst>
          <pc:docMk/>
          <pc:sldMk cId="1409990016" sldId="300"/>
        </pc:sldMkLst>
        <pc:spChg chg="add">
          <ac:chgData name="MATEUS DO NASCIMENTO MAGALHAES DA SILVA" userId="S::2014103280@aluno.unicarioca.edu.br::7c22dc2f-e424-4180-936d-39e170d7a203" providerId="AD" clId="Web-{DD74A645-4A1A-8D51-7DA5-A6057DCC476A}" dt="2021-06-01T01:52:43.532" v="138"/>
          <ac:spMkLst>
            <pc:docMk/>
            <pc:sldMk cId="1409990016" sldId="300"/>
            <ac:spMk id="7" creationId="{6F79B0DD-2C63-4EE5-804F-B8E391FC1E45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52:43.532" v="138"/>
          <ac:spMkLst>
            <pc:docMk/>
            <pc:sldMk cId="1409990016" sldId="300"/>
            <ac:spMk id="8" creationId="{627DB8AB-CD55-4C8F-9043-52652B89231A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52:43.532" v="138"/>
          <ac:spMkLst>
            <pc:docMk/>
            <pc:sldMk cId="1409990016" sldId="300"/>
            <ac:spMk id="9" creationId="{53059C5A-91CB-4024-9B4E-20082E25C70B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52:43.516" v="137"/>
          <ac:spMkLst>
            <pc:docMk/>
            <pc:sldMk cId="1409990016" sldId="300"/>
            <ac:spMk id="10" creationId="{12E8CD4E-6381-4807-AA5B-CE0024A8BE19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52:43.532" v="138"/>
          <ac:spMkLst>
            <pc:docMk/>
            <pc:sldMk cId="1409990016" sldId="300"/>
            <ac:spMk id="11" creationId="{184884BF-A898-4EFF-9504-E13EBE3FF62E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52:43.516" v="137"/>
          <ac:spMkLst>
            <pc:docMk/>
            <pc:sldMk cId="1409990016" sldId="300"/>
            <ac:spMk id="12" creationId="{D28445F8-F032-43C9-8D0F-A5155F525283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52:43.532" v="138"/>
          <ac:spMkLst>
            <pc:docMk/>
            <pc:sldMk cId="1409990016" sldId="300"/>
            <ac:spMk id="13" creationId="{7B32D337-FDA6-4468-ADB1-7038E5FC0BA9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52:43.516" v="137"/>
          <ac:spMkLst>
            <pc:docMk/>
            <pc:sldMk cId="1409990016" sldId="300"/>
            <ac:spMk id="14" creationId="{36A325B5-56A3-425A-B9A3-0CEB7CA1BBF6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52:43.516" v="137"/>
          <ac:spMkLst>
            <pc:docMk/>
            <pc:sldMk cId="1409990016" sldId="300"/>
            <ac:spMk id="16" creationId="{B80DE958-9D45-4CAD-BF1F-FA2ED970B7F6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52:43.516" v="137"/>
          <ac:spMkLst>
            <pc:docMk/>
            <pc:sldMk cId="1409990016" sldId="300"/>
            <ac:spMk id="18" creationId="{BB93B4BF-AD35-4E52-8131-161C5FB9CDD7}"/>
          </ac:spMkLst>
        </pc:spChg>
        <pc:picChg chg="add mod ord">
          <ac:chgData name="MATEUS DO NASCIMENTO MAGALHAES DA SILVA" userId="S::2014103280@aluno.unicarioca.edu.br::7c22dc2f-e424-4180-936d-39e170d7a203" providerId="AD" clId="Web-{DD74A645-4A1A-8D51-7DA5-A6057DCC476A}" dt="2021-06-01T01:53:30.095" v="147" actId="14100"/>
          <ac:picMkLst>
            <pc:docMk/>
            <pc:sldMk cId="1409990016" sldId="300"/>
            <ac:picMk id="2" creationId="{4BBFDB75-7BFF-4ADD-A2E4-FDB39E931E3C}"/>
          </ac:picMkLst>
        </pc:picChg>
        <pc:picChg chg="add mod">
          <ac:chgData name="MATEUS DO NASCIMENTO MAGALHAES DA SILVA" userId="S::2014103280@aluno.unicarioca.edu.br::7c22dc2f-e424-4180-936d-39e170d7a203" providerId="AD" clId="Web-{DD74A645-4A1A-8D51-7DA5-A6057DCC476A}" dt="2021-06-01T01:53:14.251" v="145" actId="14100"/>
          <ac:picMkLst>
            <pc:docMk/>
            <pc:sldMk cId="1409990016" sldId="300"/>
            <ac:picMk id="3" creationId="{F1DAAF4B-0C1E-497C-A9BA-68B3BD5D99AC}"/>
          </ac:picMkLst>
        </pc:picChg>
        <pc:picChg chg="add mod ord">
          <ac:chgData name="MATEUS DO NASCIMENTO MAGALHAES DA SILVA" userId="S::2014103280@aluno.unicarioca.edu.br::7c22dc2f-e424-4180-936d-39e170d7a203" providerId="AD" clId="Web-{DD74A645-4A1A-8D51-7DA5-A6057DCC476A}" dt="2021-06-01T01:53:01.407" v="142" actId="14100"/>
          <ac:picMkLst>
            <pc:docMk/>
            <pc:sldMk cId="1409990016" sldId="300"/>
            <ac:picMk id="4" creationId="{52162A98-FF1A-4377-8824-FC67C592B286}"/>
          </ac:picMkLst>
        </pc:picChg>
        <pc:picChg chg="add mod">
          <ac:chgData name="MATEUS DO NASCIMENTO MAGALHAES DA SILVA" userId="S::2014103280@aluno.unicarioca.edu.br::7c22dc2f-e424-4180-936d-39e170d7a203" providerId="AD" clId="Web-{DD74A645-4A1A-8D51-7DA5-A6057DCC476A}" dt="2021-06-01T01:52:52.516" v="140" actId="14100"/>
          <ac:picMkLst>
            <pc:docMk/>
            <pc:sldMk cId="1409990016" sldId="300"/>
            <ac:picMk id="5" creationId="{16007FD7-3A80-4358-B020-10E0FFAFE960}"/>
          </ac:picMkLst>
        </pc:picChg>
      </pc:sldChg>
      <pc:sldChg chg="addSp delSp modSp new mod setBg setClrOvrMap">
        <pc:chgData name="MATEUS DO NASCIMENTO MAGALHAES DA SILVA" userId="S::2014103280@aluno.unicarioca.edu.br::7c22dc2f-e424-4180-936d-39e170d7a203" providerId="AD" clId="Web-{DD74A645-4A1A-8D51-7DA5-A6057DCC476A}" dt="2021-06-01T02:00:16.556" v="173" actId="14100"/>
        <pc:sldMkLst>
          <pc:docMk/>
          <pc:sldMk cId="478203309" sldId="301"/>
        </pc:sldMkLst>
        <pc:spChg chg="add del">
          <ac:chgData name="MATEUS DO NASCIMENTO MAGALHAES DA SILVA" userId="S::2014103280@aluno.unicarioca.edu.br::7c22dc2f-e424-4180-936d-39e170d7a203" providerId="AD" clId="Web-{DD74A645-4A1A-8D51-7DA5-A6057DCC476A}" dt="2021-06-01T01:57:54.303" v="159"/>
          <ac:spMkLst>
            <pc:docMk/>
            <pc:sldMk cId="478203309" sldId="301"/>
            <ac:spMk id="8" creationId="{BFDC535F-AC0A-417D-96AB-6706BECACD95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57:54.303" v="159"/>
          <ac:spMkLst>
            <pc:docMk/>
            <pc:sldMk cId="478203309" sldId="301"/>
            <ac:spMk id="9" creationId="{97AAAF8E-31DB-4148-8FCA-4D8233D691C6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57:26.209" v="156"/>
          <ac:spMkLst>
            <pc:docMk/>
            <pc:sldMk cId="478203309" sldId="301"/>
            <ac:spMk id="11" creationId="{806692FB-8FCB-4B46-A077-B6132E789B12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57:26.209" v="156"/>
          <ac:spMkLst>
            <pc:docMk/>
            <pc:sldMk cId="478203309" sldId="301"/>
            <ac:spMk id="13" creationId="{00FC960A-022A-4742-832C-FCE8ABEABA62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57:54.303" v="159"/>
          <ac:spMkLst>
            <pc:docMk/>
            <pc:sldMk cId="478203309" sldId="301"/>
            <ac:spMk id="15" creationId="{AA274328-4774-4DF9-BA53-452565122FBB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57:54.303" v="159"/>
          <ac:spMkLst>
            <pc:docMk/>
            <pc:sldMk cId="478203309" sldId="301"/>
            <ac:spMk id="17" creationId="{01C7B46D-2FEF-4FAA-915B-8B21A66BB647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59:35.852" v="164"/>
          <ac:spMkLst>
            <pc:docMk/>
            <pc:sldMk cId="478203309" sldId="301"/>
            <ac:spMk id="22" creationId="{12E8CD4E-6381-4807-AA5B-CE0024A8BE19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59:35.852" v="164"/>
          <ac:spMkLst>
            <pc:docMk/>
            <pc:sldMk cId="478203309" sldId="301"/>
            <ac:spMk id="24" creationId="{D28445F8-F032-43C9-8D0F-A5155F525283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59:35.852" v="164"/>
          <ac:spMkLst>
            <pc:docMk/>
            <pc:sldMk cId="478203309" sldId="301"/>
            <ac:spMk id="26" creationId="{36A325B5-56A3-425A-B9A3-0CEB7CA1BBF6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59:35.852" v="164"/>
          <ac:spMkLst>
            <pc:docMk/>
            <pc:sldMk cId="478203309" sldId="301"/>
            <ac:spMk id="28" creationId="{B80DE958-9D45-4CAD-BF1F-FA2ED970B7F6}"/>
          </ac:spMkLst>
        </pc:spChg>
        <pc:spChg chg="add del">
          <ac:chgData name="MATEUS DO NASCIMENTO MAGALHAES DA SILVA" userId="S::2014103280@aluno.unicarioca.edu.br::7c22dc2f-e424-4180-936d-39e170d7a203" providerId="AD" clId="Web-{DD74A645-4A1A-8D51-7DA5-A6057DCC476A}" dt="2021-06-01T01:59:35.852" v="164"/>
          <ac:spMkLst>
            <pc:docMk/>
            <pc:sldMk cId="478203309" sldId="301"/>
            <ac:spMk id="30" creationId="{BB93B4BF-AD35-4E52-8131-161C5FB9CDD7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59:35.852" v="164"/>
          <ac:spMkLst>
            <pc:docMk/>
            <pc:sldMk cId="478203309" sldId="301"/>
            <ac:spMk id="35" creationId="{6F79B0DD-2C63-4EE5-804F-B8E391FC1E45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59:35.852" v="164"/>
          <ac:spMkLst>
            <pc:docMk/>
            <pc:sldMk cId="478203309" sldId="301"/>
            <ac:spMk id="37" creationId="{627DB8AB-CD55-4C8F-9043-52652B89231A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59:35.852" v="164"/>
          <ac:spMkLst>
            <pc:docMk/>
            <pc:sldMk cId="478203309" sldId="301"/>
            <ac:spMk id="39" creationId="{53059C5A-91CB-4024-9B4E-20082E25C70B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59:35.852" v="164"/>
          <ac:spMkLst>
            <pc:docMk/>
            <pc:sldMk cId="478203309" sldId="301"/>
            <ac:spMk id="41" creationId="{184884BF-A898-4EFF-9504-E13EBE3FF62E}"/>
          </ac:spMkLst>
        </pc:spChg>
        <pc:spChg chg="add">
          <ac:chgData name="MATEUS DO NASCIMENTO MAGALHAES DA SILVA" userId="S::2014103280@aluno.unicarioca.edu.br::7c22dc2f-e424-4180-936d-39e170d7a203" providerId="AD" clId="Web-{DD74A645-4A1A-8D51-7DA5-A6057DCC476A}" dt="2021-06-01T01:59:35.852" v="164"/>
          <ac:spMkLst>
            <pc:docMk/>
            <pc:sldMk cId="478203309" sldId="301"/>
            <ac:spMk id="43" creationId="{7B32D337-FDA6-4468-ADB1-7038E5FC0BA9}"/>
          </ac:spMkLst>
        </pc:spChg>
        <pc:picChg chg="add mod ord">
          <ac:chgData name="MATEUS DO NASCIMENTO MAGALHAES DA SILVA" userId="S::2014103280@aluno.unicarioca.edu.br::7c22dc2f-e424-4180-936d-39e170d7a203" providerId="AD" clId="Web-{DD74A645-4A1A-8D51-7DA5-A6057DCC476A}" dt="2021-06-01T02:00:05.696" v="170" actId="14100"/>
          <ac:picMkLst>
            <pc:docMk/>
            <pc:sldMk cId="478203309" sldId="301"/>
            <ac:picMk id="3" creationId="{FAE8535A-4A2A-4772-BBA1-656A236B6248}"/>
          </ac:picMkLst>
        </pc:picChg>
        <pc:picChg chg="add mod ord">
          <ac:chgData name="MATEUS DO NASCIMENTO MAGALHAES DA SILVA" userId="S::2014103280@aluno.unicarioca.edu.br::7c22dc2f-e424-4180-936d-39e170d7a203" providerId="AD" clId="Web-{DD74A645-4A1A-8D51-7DA5-A6057DCC476A}" dt="2021-06-01T01:59:53.009" v="166" actId="14100"/>
          <ac:picMkLst>
            <pc:docMk/>
            <pc:sldMk cId="478203309" sldId="301"/>
            <ac:picMk id="5" creationId="{D7F0C407-3FEC-4A03-BB6A-38B34C551A67}"/>
          </ac:picMkLst>
        </pc:picChg>
        <pc:picChg chg="add mod ord">
          <ac:chgData name="MATEUS DO NASCIMENTO MAGALHAES DA SILVA" userId="S::2014103280@aluno.unicarioca.edu.br::7c22dc2f-e424-4180-936d-39e170d7a203" providerId="AD" clId="Web-{DD74A645-4A1A-8D51-7DA5-A6057DCC476A}" dt="2021-06-01T02:00:00.743" v="168" actId="14100"/>
          <ac:picMkLst>
            <pc:docMk/>
            <pc:sldMk cId="478203309" sldId="301"/>
            <ac:picMk id="6" creationId="{50CA1FEF-79CB-4D10-A9FC-EF0EB4921884}"/>
          </ac:picMkLst>
        </pc:picChg>
        <pc:picChg chg="add del mod">
          <ac:chgData name="MATEUS DO NASCIMENTO MAGALHAES DA SILVA" userId="S::2014103280@aluno.unicarioca.edu.br::7c22dc2f-e424-4180-936d-39e170d7a203" providerId="AD" clId="Web-{DD74A645-4A1A-8D51-7DA5-A6057DCC476A}" dt="2021-06-01T01:58:41.913" v="160"/>
          <ac:picMkLst>
            <pc:docMk/>
            <pc:sldMk cId="478203309" sldId="301"/>
            <ac:picMk id="7" creationId="{3A757B1C-432F-4248-B4E8-1460414D4A46}"/>
          </ac:picMkLst>
        </pc:picChg>
        <pc:picChg chg="add del mod">
          <ac:chgData name="MATEUS DO NASCIMENTO MAGALHAES DA SILVA" userId="S::2014103280@aluno.unicarioca.edu.br::7c22dc2f-e424-4180-936d-39e170d7a203" providerId="AD" clId="Web-{DD74A645-4A1A-8D51-7DA5-A6057DCC476A}" dt="2021-06-01T01:58:46.679" v="162"/>
          <ac:picMkLst>
            <pc:docMk/>
            <pc:sldMk cId="478203309" sldId="301"/>
            <ac:picMk id="10" creationId="{CD71D094-CCA4-4CA3-A488-4C55DFA46F6A}"/>
          </ac:picMkLst>
        </pc:picChg>
        <pc:picChg chg="add mod">
          <ac:chgData name="MATEUS DO NASCIMENTO MAGALHAES DA SILVA" userId="S::2014103280@aluno.unicarioca.edu.br::7c22dc2f-e424-4180-936d-39e170d7a203" providerId="AD" clId="Web-{DD74A645-4A1A-8D51-7DA5-A6057DCC476A}" dt="2021-06-01T02:00:16.556" v="173" actId="14100"/>
          <ac:picMkLst>
            <pc:docMk/>
            <pc:sldMk cId="478203309" sldId="301"/>
            <ac:picMk id="12" creationId="{D1C26813-E051-46F3-8343-A56585D8FAE1}"/>
          </ac:picMkLst>
        </pc:picChg>
      </pc:sldChg>
      <pc:sldChg chg="addSp delSp modSp add ord replId addAnim delAnim">
        <pc:chgData name="MATEUS DO NASCIMENTO MAGALHAES DA SILVA" userId="S::2014103280@aluno.unicarioca.edu.br::7c22dc2f-e424-4180-936d-39e170d7a203" providerId="AD" clId="Web-{DD74A645-4A1A-8D51-7DA5-A6057DCC476A}" dt="2021-06-01T02:22:44.018" v="309"/>
        <pc:sldMkLst>
          <pc:docMk/>
          <pc:sldMk cId="3944727544" sldId="302"/>
        </pc:sldMkLst>
        <pc:spChg chg="add mod">
          <ac:chgData name="MATEUS DO NASCIMENTO MAGALHAES DA SILVA" userId="S::2014103280@aluno.unicarioca.edu.br::7c22dc2f-e424-4180-936d-39e170d7a203" providerId="AD" clId="Web-{DD74A645-4A1A-8D51-7DA5-A6057DCC476A}" dt="2021-06-01T02:17:55.622" v="292" actId="1076"/>
          <ac:spMkLst>
            <pc:docMk/>
            <pc:sldMk cId="3944727544" sldId="302"/>
            <ac:spMk id="13" creationId="{70F40BB9-CDA7-4D6C-AEF9-5BE00F287359}"/>
          </ac:spMkLst>
        </pc:spChg>
        <pc:picChg chg="del mod">
          <ac:chgData name="MATEUS DO NASCIMENTO MAGALHAES DA SILVA" userId="S::2014103280@aluno.unicarioca.edu.br::7c22dc2f-e424-4180-936d-39e170d7a203" providerId="AD" clId="Web-{DD74A645-4A1A-8D51-7DA5-A6057DCC476A}" dt="2021-06-01T02:17:58.403" v="293"/>
          <ac:picMkLst>
            <pc:docMk/>
            <pc:sldMk cId="3944727544" sldId="302"/>
            <ac:picMk id="7" creationId="{A4D072FD-FB1B-46EB-8812-F4CBDEB48583}"/>
          </ac:picMkLst>
        </pc:picChg>
        <pc:picChg chg="add del mod">
          <ac:chgData name="MATEUS DO NASCIMENTO MAGALHAES DA SILVA" userId="S::2014103280@aluno.unicarioca.edu.br::7c22dc2f-e424-4180-936d-39e170d7a203" providerId="AD" clId="Web-{DD74A645-4A1A-8D51-7DA5-A6057DCC476A}" dt="2021-06-01T02:18:40.951" v="299"/>
          <ac:picMkLst>
            <pc:docMk/>
            <pc:sldMk cId="3944727544" sldId="302"/>
            <ac:picMk id="9" creationId="{ADD7CAEA-DBDF-40F9-B8FA-C3714A679F5D}"/>
          </ac:picMkLst>
        </pc:picChg>
        <pc:picChg chg="add mod">
          <ac:chgData name="MATEUS DO NASCIMENTO MAGALHAES DA SILVA" userId="S::2014103280@aluno.unicarioca.edu.br::7c22dc2f-e424-4180-936d-39e170d7a203" providerId="AD" clId="Web-{DD74A645-4A1A-8D51-7DA5-A6057DCC476A}" dt="2021-06-01T02:16:17.777" v="272" actId="14100"/>
          <ac:picMkLst>
            <pc:docMk/>
            <pc:sldMk cId="3944727544" sldId="302"/>
            <ac:picMk id="10" creationId="{94C77DB1-AE3F-4D29-B7E9-BD0D0587446C}"/>
          </ac:picMkLst>
        </pc:picChg>
        <pc:picChg chg="mod">
          <ac:chgData name="MATEUS DO NASCIMENTO MAGALHAES DA SILVA" userId="S::2014103280@aluno.unicarioca.edu.br::7c22dc2f-e424-4180-936d-39e170d7a203" providerId="AD" clId="Web-{DD74A645-4A1A-8D51-7DA5-A6057DCC476A}" dt="2021-06-01T02:15:06.072" v="259" actId="1076"/>
          <ac:picMkLst>
            <pc:docMk/>
            <pc:sldMk cId="3944727544" sldId="302"/>
            <ac:picMk id="11" creationId="{0FFA60AB-EF9B-4853-BF5C-27E49810E760}"/>
          </ac:picMkLst>
        </pc:picChg>
        <pc:picChg chg="mod">
          <ac:chgData name="MATEUS DO NASCIMENTO MAGALHAES DA SILVA" userId="S::2014103280@aluno.unicarioca.edu.br::7c22dc2f-e424-4180-936d-39e170d7a203" providerId="AD" clId="Web-{DD74A645-4A1A-8D51-7DA5-A6057DCC476A}" dt="2021-06-01T02:14:55.244" v="255" actId="1076"/>
          <ac:picMkLst>
            <pc:docMk/>
            <pc:sldMk cId="3944727544" sldId="302"/>
            <ac:picMk id="12" creationId="{34813577-4A44-460D-A6CC-9F00CF7320B8}"/>
          </ac:picMkLst>
        </pc:picChg>
        <pc:picChg chg="mod">
          <ac:chgData name="MATEUS DO NASCIMENTO MAGALHAES DA SILVA" userId="S::2014103280@aluno.unicarioca.edu.br::7c22dc2f-e424-4180-936d-39e170d7a203" providerId="AD" clId="Web-{DD74A645-4A1A-8D51-7DA5-A6057DCC476A}" dt="2021-06-01T02:15:10.557" v="261" actId="1076"/>
          <ac:picMkLst>
            <pc:docMk/>
            <pc:sldMk cId="3944727544" sldId="302"/>
            <ac:picMk id="14" creationId="{9FC63C79-8452-4AED-9B4F-8AE8D325B59B}"/>
          </ac:picMkLst>
        </pc:picChg>
        <pc:picChg chg="mod">
          <ac:chgData name="MATEUS DO NASCIMENTO MAGALHAES DA SILVA" userId="S::2014103280@aluno.unicarioca.edu.br::7c22dc2f-e424-4180-936d-39e170d7a203" providerId="AD" clId="Web-{DD74A645-4A1A-8D51-7DA5-A6057DCC476A}" dt="2021-06-01T02:15:30.073" v="269" actId="1076"/>
          <ac:picMkLst>
            <pc:docMk/>
            <pc:sldMk cId="3944727544" sldId="302"/>
            <ac:picMk id="16" creationId="{46F81FD3-C548-4976-B99E-5C6F4F1245AA}"/>
          </ac:picMkLst>
        </pc:picChg>
      </pc:sldChg>
    </pc:docChg>
  </pc:docChgLst>
  <pc:docChgLst>
    <pc:chgData name="FABRICIO ALMEIDA DA SILVA NUNES" userId="S::2016103039@aluno.unicarioca.edu.br::1258adc8-99ee-49ee-9553-bafdfc29a1e1" providerId="AD" clId="Web-{76B32512-C5BE-8CB9-2708-ABF7990283E4}"/>
    <pc:docChg chg="addSld delSld modSld">
      <pc:chgData name="FABRICIO ALMEIDA DA SILVA NUNES" userId="S::2016103039@aluno.unicarioca.edu.br::1258adc8-99ee-49ee-9553-bafdfc29a1e1" providerId="AD" clId="Web-{76B32512-C5BE-8CB9-2708-ABF7990283E4}" dt="2021-06-02T02:00:31.322" v="234" actId="14100"/>
      <pc:docMkLst>
        <pc:docMk/>
      </pc:docMkLst>
      <pc:sldChg chg="addSp modSp">
        <pc:chgData name="FABRICIO ALMEIDA DA SILVA NUNES" userId="S::2016103039@aluno.unicarioca.edu.br::1258adc8-99ee-49ee-9553-bafdfc29a1e1" providerId="AD" clId="Web-{76B32512-C5BE-8CB9-2708-ABF7990283E4}" dt="2021-06-02T01:56:04.649" v="193" actId="1076"/>
        <pc:sldMkLst>
          <pc:docMk/>
          <pc:sldMk cId="2859916424" sldId="262"/>
        </pc:sldMkLst>
        <pc:picChg chg="mod">
          <ac:chgData name="FABRICIO ALMEIDA DA SILVA NUNES" userId="S::2016103039@aluno.unicarioca.edu.br::1258adc8-99ee-49ee-9553-bafdfc29a1e1" providerId="AD" clId="Web-{76B32512-C5BE-8CB9-2708-ABF7990283E4}" dt="2021-06-02T01:49:53.938" v="145" actId="14100"/>
          <ac:picMkLst>
            <pc:docMk/>
            <pc:sldMk cId="2859916424" sldId="262"/>
            <ac:picMk id="15" creationId="{E9810A97-E00B-4E9A-B662-2367333D732B}"/>
          </ac:picMkLst>
        </pc:picChg>
        <pc:picChg chg="add mod">
          <ac:chgData name="FABRICIO ALMEIDA DA SILVA NUNES" userId="S::2016103039@aluno.unicarioca.edu.br::1258adc8-99ee-49ee-9553-bafdfc29a1e1" providerId="AD" clId="Web-{76B32512-C5BE-8CB9-2708-ABF7990283E4}" dt="2021-06-02T01:49:59.235" v="147" actId="1076"/>
          <ac:picMkLst>
            <pc:docMk/>
            <pc:sldMk cId="2859916424" sldId="262"/>
            <ac:picMk id="27" creationId="{60E06DA4-CDE4-4B88-98DF-7F72F370B694}"/>
          </ac:picMkLst>
        </pc:picChg>
        <pc:picChg chg="mod">
          <ac:chgData name="FABRICIO ALMEIDA DA SILVA NUNES" userId="S::2016103039@aluno.unicarioca.edu.br::1258adc8-99ee-49ee-9553-bafdfc29a1e1" providerId="AD" clId="Web-{76B32512-C5BE-8CB9-2708-ABF7990283E4}" dt="2021-06-02T01:55:54.773" v="191" actId="1076"/>
          <ac:picMkLst>
            <pc:docMk/>
            <pc:sldMk cId="2859916424" sldId="262"/>
            <ac:picMk id="782" creationId="{1E9DCC6E-A1E0-4134-9780-59074F3045A3}"/>
          </ac:picMkLst>
        </pc:picChg>
        <pc:picChg chg="mod">
          <ac:chgData name="FABRICIO ALMEIDA DA SILVA NUNES" userId="S::2016103039@aluno.unicarioca.edu.br::1258adc8-99ee-49ee-9553-bafdfc29a1e1" providerId="AD" clId="Web-{76B32512-C5BE-8CB9-2708-ABF7990283E4}" dt="2021-06-02T01:56:04.649" v="193" actId="1076"/>
          <ac:picMkLst>
            <pc:docMk/>
            <pc:sldMk cId="2859916424" sldId="262"/>
            <ac:picMk id="784" creationId="{A40242BF-685B-4C12-86BE-CEEA947EAC70}"/>
          </ac:picMkLst>
        </pc:picChg>
        <pc:picChg chg="mod">
          <ac:chgData name="FABRICIO ALMEIDA DA SILVA NUNES" userId="S::2016103039@aluno.unicarioca.edu.br::1258adc8-99ee-49ee-9553-bafdfc29a1e1" providerId="AD" clId="Web-{76B32512-C5BE-8CB9-2708-ABF7990283E4}" dt="2021-06-02T01:55:57.633" v="192" actId="1076"/>
          <ac:picMkLst>
            <pc:docMk/>
            <pc:sldMk cId="2859916424" sldId="262"/>
            <ac:picMk id="786" creationId="{10DDA4CE-AF38-49CA-A9E1-854265410262}"/>
          </ac:picMkLst>
        </pc:picChg>
      </pc:sldChg>
      <pc:sldChg chg="addSp delSp modSp">
        <pc:chgData name="FABRICIO ALMEIDA DA SILVA NUNES" userId="S::2016103039@aluno.unicarioca.edu.br::1258adc8-99ee-49ee-9553-bafdfc29a1e1" providerId="AD" clId="Web-{76B32512-C5BE-8CB9-2708-ABF7990283E4}" dt="2021-06-02T01:28:28.293" v="45" actId="1076"/>
        <pc:sldMkLst>
          <pc:docMk/>
          <pc:sldMk cId="2805635012" sldId="278"/>
        </pc:sldMkLst>
        <pc:picChg chg="mod">
          <ac:chgData name="FABRICIO ALMEIDA DA SILVA NUNES" userId="S::2016103039@aluno.unicarioca.edu.br::1258adc8-99ee-49ee-9553-bafdfc29a1e1" providerId="AD" clId="Web-{76B32512-C5BE-8CB9-2708-ABF7990283E4}" dt="2021-06-02T01:28:28.293" v="45" actId="1076"/>
          <ac:picMkLst>
            <pc:docMk/>
            <pc:sldMk cId="2805635012" sldId="278"/>
            <ac:picMk id="15" creationId="{7FE70C3C-738E-4314-9C04-D4C5D87FA87B}"/>
          </ac:picMkLst>
        </pc:picChg>
        <pc:picChg chg="add mod">
          <ac:chgData name="FABRICIO ALMEIDA DA SILVA NUNES" userId="S::2016103039@aluno.unicarioca.edu.br::1258adc8-99ee-49ee-9553-bafdfc29a1e1" providerId="AD" clId="Web-{76B32512-C5BE-8CB9-2708-ABF7990283E4}" dt="2021-06-02T01:28:22.230" v="42" actId="1076"/>
          <ac:picMkLst>
            <pc:docMk/>
            <pc:sldMk cId="2805635012" sldId="278"/>
            <ac:picMk id="27" creationId="{485068F3-FC58-4930-BEA1-573B40046CCA}"/>
          </ac:picMkLst>
        </pc:picChg>
        <pc:picChg chg="mod">
          <ac:chgData name="FABRICIO ALMEIDA DA SILVA NUNES" userId="S::2016103039@aluno.unicarioca.edu.br::1258adc8-99ee-49ee-9553-bafdfc29a1e1" providerId="AD" clId="Web-{76B32512-C5BE-8CB9-2708-ABF7990283E4}" dt="2021-06-02T01:28:10.948" v="38" actId="1076"/>
          <ac:picMkLst>
            <pc:docMk/>
            <pc:sldMk cId="2805635012" sldId="278"/>
            <ac:picMk id="151" creationId="{E3C5E006-5AB2-44C6-8C68-620CDA1EACF8}"/>
          </ac:picMkLst>
        </pc:picChg>
        <pc:picChg chg="mod">
          <ac:chgData name="FABRICIO ALMEIDA DA SILVA NUNES" userId="S::2016103039@aluno.unicarioca.edu.br::1258adc8-99ee-49ee-9553-bafdfc29a1e1" providerId="AD" clId="Web-{76B32512-C5BE-8CB9-2708-ABF7990283E4}" dt="2021-06-02T01:28:16.230" v="40" actId="14100"/>
          <ac:picMkLst>
            <pc:docMk/>
            <pc:sldMk cId="2805635012" sldId="278"/>
            <ac:picMk id="152" creationId="{108C77B6-55DD-40E3-97AE-9F4779A679DD}"/>
          </ac:picMkLst>
        </pc:picChg>
        <pc:picChg chg="del mod">
          <ac:chgData name="FABRICIO ALMEIDA DA SILVA NUNES" userId="S::2016103039@aluno.unicarioca.edu.br::1258adc8-99ee-49ee-9553-bafdfc29a1e1" providerId="AD" clId="Web-{76B32512-C5BE-8CB9-2708-ABF7990283E4}" dt="2021-06-02T01:27:33.086" v="34"/>
          <ac:picMkLst>
            <pc:docMk/>
            <pc:sldMk cId="2805635012" sldId="278"/>
            <ac:picMk id="153" creationId="{C28C0697-EBD2-42E1-A8E1-017E18962538}"/>
          </ac:picMkLst>
        </pc:picChg>
      </pc:sldChg>
      <pc:sldChg chg="addSp modSp">
        <pc:chgData name="FABRICIO ALMEIDA DA SILVA NUNES" userId="S::2016103039@aluno.unicarioca.edu.br::1258adc8-99ee-49ee-9553-bafdfc29a1e1" providerId="AD" clId="Web-{76B32512-C5BE-8CB9-2708-ABF7990283E4}" dt="2021-06-02T01:47:06.396" v="134" actId="14100"/>
        <pc:sldMkLst>
          <pc:docMk/>
          <pc:sldMk cId="1455356291" sldId="284"/>
        </pc:sldMkLst>
        <pc:picChg chg="mod">
          <ac:chgData name="FABRICIO ALMEIDA DA SILVA NUNES" userId="S::2016103039@aluno.unicarioca.edu.br::1258adc8-99ee-49ee-9553-bafdfc29a1e1" providerId="AD" clId="Web-{76B32512-C5BE-8CB9-2708-ABF7990283E4}" dt="2021-06-02T01:46:51.207" v="129" actId="14100"/>
          <ac:picMkLst>
            <pc:docMk/>
            <pc:sldMk cId="1455356291" sldId="284"/>
            <ac:picMk id="26" creationId="{C54DB620-7DDE-4C00-BC9F-D92D0ECAF52A}"/>
          </ac:picMkLst>
        </pc:picChg>
        <pc:picChg chg="mod">
          <ac:chgData name="FABRICIO ALMEIDA DA SILVA NUNES" userId="S::2016103039@aluno.unicarioca.edu.br::1258adc8-99ee-49ee-9553-bafdfc29a1e1" providerId="AD" clId="Web-{76B32512-C5BE-8CB9-2708-ABF7990283E4}" dt="2021-06-02T01:47:00.458" v="132" actId="14100"/>
          <ac:picMkLst>
            <pc:docMk/>
            <pc:sldMk cId="1455356291" sldId="284"/>
            <ac:picMk id="30" creationId="{19BD693E-74BD-4230-A540-2D2B705602B6}"/>
          </ac:picMkLst>
        </pc:picChg>
        <pc:picChg chg="add mod">
          <ac:chgData name="FABRICIO ALMEIDA DA SILVA NUNES" userId="S::2016103039@aluno.unicarioca.edu.br::1258adc8-99ee-49ee-9553-bafdfc29a1e1" providerId="AD" clId="Web-{76B32512-C5BE-8CB9-2708-ABF7990283E4}" dt="2021-06-02T01:47:06.396" v="134" actId="14100"/>
          <ac:picMkLst>
            <pc:docMk/>
            <pc:sldMk cId="1455356291" sldId="284"/>
            <ac:picMk id="39" creationId="{E10EE977-BB5D-46B8-8BD4-BE9DF5CEBE23}"/>
          </ac:picMkLst>
        </pc:picChg>
        <pc:picChg chg="mod">
          <ac:chgData name="FABRICIO ALMEIDA DA SILVA NUNES" userId="S::2016103039@aluno.unicarioca.edu.br::1258adc8-99ee-49ee-9553-bafdfc29a1e1" providerId="AD" clId="Web-{76B32512-C5BE-8CB9-2708-ABF7990283E4}" dt="2021-06-02T01:44:22.682" v="118" actId="1076"/>
          <ac:picMkLst>
            <pc:docMk/>
            <pc:sldMk cId="1455356291" sldId="284"/>
            <ac:picMk id="816" creationId="{DD4F25F0-73D3-464C-8561-3BA1ECA5EDFB}"/>
          </ac:picMkLst>
        </pc:picChg>
        <pc:picChg chg="mod">
          <ac:chgData name="FABRICIO ALMEIDA DA SILVA NUNES" userId="S::2016103039@aluno.unicarioca.edu.br::1258adc8-99ee-49ee-9553-bafdfc29a1e1" providerId="AD" clId="Web-{76B32512-C5BE-8CB9-2708-ABF7990283E4}" dt="2021-06-02T01:44:27.932" v="120" actId="14100"/>
          <ac:picMkLst>
            <pc:docMk/>
            <pc:sldMk cId="1455356291" sldId="284"/>
            <ac:picMk id="817" creationId="{9C241013-67E4-4B89-884A-FA2C4C8F652A}"/>
          </ac:picMkLst>
        </pc:picChg>
      </pc:sldChg>
      <pc:sldChg chg="addSp delSp modSp">
        <pc:chgData name="FABRICIO ALMEIDA DA SILVA NUNES" userId="S::2016103039@aluno.unicarioca.edu.br::1258adc8-99ee-49ee-9553-bafdfc29a1e1" providerId="AD" clId="Web-{76B32512-C5BE-8CB9-2708-ABF7990283E4}" dt="2021-06-02T02:00:31.322" v="234" actId="14100"/>
        <pc:sldMkLst>
          <pc:docMk/>
          <pc:sldMk cId="3507747219" sldId="285"/>
        </pc:sldMkLst>
        <pc:spChg chg="add del">
          <ac:chgData name="FABRICIO ALMEIDA DA SILVA NUNES" userId="S::2016103039@aluno.unicarioca.edu.br::1258adc8-99ee-49ee-9553-bafdfc29a1e1" providerId="AD" clId="Web-{76B32512-C5BE-8CB9-2708-ABF7990283E4}" dt="2021-06-02T01:59:27.521" v="216"/>
          <ac:spMkLst>
            <pc:docMk/>
            <pc:sldMk cId="3507747219" sldId="285"/>
            <ac:spMk id="29" creationId="{9910C7AB-12D3-4F69-84BB-B20CCCF3127F}"/>
          </ac:spMkLst>
        </pc:spChg>
        <pc:picChg chg="mod">
          <ac:chgData name="FABRICIO ALMEIDA DA SILVA NUNES" userId="S::2016103039@aluno.unicarioca.edu.br::1258adc8-99ee-49ee-9553-bafdfc29a1e1" providerId="AD" clId="Web-{76B32512-C5BE-8CB9-2708-ABF7990283E4}" dt="2021-06-02T01:55:15.239" v="183" actId="1076"/>
          <ac:picMkLst>
            <pc:docMk/>
            <pc:sldMk cId="3507747219" sldId="285"/>
            <ac:picMk id="26" creationId="{9C42C4FA-45BD-4463-A763-259D236DD476}"/>
          </ac:picMkLst>
        </pc:picChg>
        <pc:picChg chg="mod">
          <ac:chgData name="FABRICIO ALMEIDA DA SILVA NUNES" userId="S::2016103039@aluno.unicarioca.edu.br::1258adc8-99ee-49ee-9553-bafdfc29a1e1" providerId="AD" clId="Web-{76B32512-C5BE-8CB9-2708-ABF7990283E4}" dt="2021-06-02T02:00:25.822" v="232" actId="14100"/>
          <ac:picMkLst>
            <pc:docMk/>
            <pc:sldMk cId="3507747219" sldId="285"/>
            <ac:picMk id="27" creationId="{80021354-85B3-4AF8-903B-6CC249108865}"/>
          </ac:picMkLst>
        </pc:picChg>
        <pc:picChg chg="add mod">
          <ac:chgData name="FABRICIO ALMEIDA DA SILVA NUNES" userId="S::2016103039@aluno.unicarioca.edu.br::1258adc8-99ee-49ee-9553-bafdfc29a1e1" providerId="AD" clId="Web-{76B32512-C5BE-8CB9-2708-ABF7990283E4}" dt="2021-06-02T01:55:08.098" v="179" actId="1076"/>
          <ac:picMkLst>
            <pc:docMk/>
            <pc:sldMk cId="3507747219" sldId="285"/>
            <ac:picMk id="28" creationId="{E99773FA-E15C-49E8-BB78-FDB7CD7D4D2D}"/>
          </ac:picMkLst>
        </pc:picChg>
        <pc:picChg chg="add del mod">
          <ac:chgData name="FABRICIO ALMEIDA DA SILVA NUNES" userId="S::2016103039@aluno.unicarioca.edu.br::1258adc8-99ee-49ee-9553-bafdfc29a1e1" providerId="AD" clId="Web-{76B32512-C5BE-8CB9-2708-ABF7990283E4}" dt="2021-06-02T01:59:26.787" v="215"/>
          <ac:picMkLst>
            <pc:docMk/>
            <pc:sldMk cId="3507747219" sldId="285"/>
            <ac:picMk id="30" creationId="{CB628448-898E-41A7-983E-E8000FC349AC}"/>
          </ac:picMkLst>
        </pc:picChg>
        <pc:picChg chg="add mod">
          <ac:chgData name="FABRICIO ALMEIDA DA SILVA NUNES" userId="S::2016103039@aluno.unicarioca.edu.br::1258adc8-99ee-49ee-9553-bafdfc29a1e1" providerId="AD" clId="Web-{76B32512-C5BE-8CB9-2708-ABF7990283E4}" dt="2021-06-02T02:00:31.322" v="234" actId="14100"/>
          <ac:picMkLst>
            <pc:docMk/>
            <pc:sldMk cId="3507747219" sldId="285"/>
            <ac:picMk id="769" creationId="{DBD8C8EF-30BF-4DB6-98C0-DDC201F5528C}"/>
          </ac:picMkLst>
        </pc:picChg>
        <pc:picChg chg="mod">
          <ac:chgData name="FABRICIO ALMEIDA DA SILVA NUNES" userId="S::2016103039@aluno.unicarioca.edu.br::1258adc8-99ee-49ee-9553-bafdfc29a1e1" providerId="AD" clId="Web-{76B32512-C5BE-8CB9-2708-ABF7990283E4}" dt="2021-06-02T01:55:11.630" v="181" actId="1076"/>
          <ac:picMkLst>
            <pc:docMk/>
            <pc:sldMk cId="3507747219" sldId="285"/>
            <ac:picMk id="789" creationId="{48C18D44-07EC-443F-91C6-4E44793B3F7A}"/>
          </ac:picMkLst>
        </pc:picChg>
        <pc:picChg chg="mod">
          <ac:chgData name="FABRICIO ALMEIDA DA SILVA NUNES" userId="S::2016103039@aluno.unicarioca.edu.br::1258adc8-99ee-49ee-9553-bafdfc29a1e1" providerId="AD" clId="Web-{76B32512-C5BE-8CB9-2708-ABF7990283E4}" dt="2021-06-02T01:55:12.989" v="182" actId="1076"/>
          <ac:picMkLst>
            <pc:docMk/>
            <pc:sldMk cId="3507747219" sldId="285"/>
            <ac:picMk id="791" creationId="{97A05718-C6E6-4766-AD83-4B8C12AB8E3C}"/>
          </ac:picMkLst>
        </pc:picChg>
        <pc:picChg chg="mod">
          <ac:chgData name="FABRICIO ALMEIDA DA SILVA NUNES" userId="S::2016103039@aluno.unicarioca.edu.br::1258adc8-99ee-49ee-9553-bafdfc29a1e1" providerId="AD" clId="Web-{76B32512-C5BE-8CB9-2708-ABF7990283E4}" dt="2021-06-02T01:55:23.927" v="185" actId="14100"/>
          <ac:picMkLst>
            <pc:docMk/>
            <pc:sldMk cId="3507747219" sldId="285"/>
            <ac:picMk id="807" creationId="{466A5D43-E2C9-4AB4-8380-9E35046EB444}"/>
          </ac:picMkLst>
        </pc:picChg>
        <pc:picChg chg="mod">
          <ac:chgData name="FABRICIO ALMEIDA DA SILVA NUNES" userId="S::2016103039@aluno.unicarioca.edu.br::1258adc8-99ee-49ee-9553-bafdfc29a1e1" providerId="AD" clId="Web-{76B32512-C5BE-8CB9-2708-ABF7990283E4}" dt="2021-06-02T01:55:18.521" v="184" actId="1076"/>
          <ac:picMkLst>
            <pc:docMk/>
            <pc:sldMk cId="3507747219" sldId="285"/>
            <ac:picMk id="808" creationId="{59392D84-D7AA-4895-98E5-99D5275C5518}"/>
          </ac:picMkLst>
        </pc:picChg>
      </pc:sldChg>
      <pc:sldChg chg="addSp delSp modSp">
        <pc:chgData name="FABRICIO ALMEIDA DA SILVA NUNES" userId="S::2016103039@aluno.unicarioca.edu.br::1258adc8-99ee-49ee-9553-bafdfc29a1e1" providerId="AD" clId="Web-{76B32512-C5BE-8CB9-2708-ABF7990283E4}" dt="2021-06-02T01:56:49.980" v="201"/>
        <pc:sldMkLst>
          <pc:docMk/>
          <pc:sldMk cId="3288399319" sldId="286"/>
        </pc:sldMkLst>
        <pc:picChg chg="del">
          <ac:chgData name="FABRICIO ALMEIDA DA SILVA NUNES" userId="S::2016103039@aluno.unicarioca.edu.br::1258adc8-99ee-49ee-9553-bafdfc29a1e1" providerId="AD" clId="Web-{76B32512-C5BE-8CB9-2708-ABF7990283E4}" dt="2021-06-02T01:32:10.838" v="46"/>
          <ac:picMkLst>
            <pc:docMk/>
            <pc:sldMk cId="3288399319" sldId="286"/>
            <ac:picMk id="26" creationId="{0F688009-BB49-4C21-B7B8-FAA592DE8FE1}"/>
          </ac:picMkLst>
        </pc:picChg>
        <pc:picChg chg="add mod">
          <ac:chgData name="FABRICIO ALMEIDA DA SILVA NUNES" userId="S::2016103039@aluno.unicarioca.edu.br::1258adc8-99ee-49ee-9553-bafdfc29a1e1" providerId="AD" clId="Web-{76B32512-C5BE-8CB9-2708-ABF7990283E4}" dt="2021-06-02T01:33:12.139" v="55" actId="14100"/>
          <ac:picMkLst>
            <pc:docMk/>
            <pc:sldMk cId="3288399319" sldId="286"/>
            <ac:picMk id="27" creationId="{F11072F4-1BB8-4175-90BA-D6BBE70D6534}"/>
          </ac:picMkLst>
        </pc:picChg>
        <pc:picChg chg="add mod">
          <ac:chgData name="FABRICIO ALMEIDA DA SILVA NUNES" userId="S::2016103039@aluno.unicarioca.edu.br::1258adc8-99ee-49ee-9553-bafdfc29a1e1" providerId="AD" clId="Web-{76B32512-C5BE-8CB9-2708-ABF7990283E4}" dt="2021-06-02T01:51:52.320" v="158" actId="14100"/>
          <ac:picMkLst>
            <pc:docMk/>
            <pc:sldMk cId="3288399319" sldId="286"/>
            <ac:picMk id="50" creationId="{256F3195-FD7B-4322-B06F-1EB8B1D40847}"/>
          </ac:picMkLst>
        </pc:picChg>
        <pc:picChg chg="mod">
          <ac:chgData name="FABRICIO ALMEIDA DA SILVA NUNES" userId="S::2016103039@aluno.unicarioca.edu.br::1258adc8-99ee-49ee-9553-bafdfc29a1e1" providerId="AD" clId="Web-{76B32512-C5BE-8CB9-2708-ABF7990283E4}" dt="2021-06-02T01:56:30.963" v="199" actId="1076"/>
          <ac:picMkLst>
            <pc:docMk/>
            <pc:sldMk cId="3288399319" sldId="286"/>
            <ac:picMk id="792" creationId="{8A6E1CD3-9FFE-42B2-8EDA-E0822723745B}"/>
          </ac:picMkLst>
        </pc:picChg>
        <pc:picChg chg="del mod">
          <ac:chgData name="FABRICIO ALMEIDA DA SILVA NUNES" userId="S::2016103039@aluno.unicarioca.edu.br::1258adc8-99ee-49ee-9553-bafdfc29a1e1" providerId="AD" clId="Web-{76B32512-C5BE-8CB9-2708-ABF7990283E4}" dt="2021-06-02T01:56:49.980" v="201"/>
          <ac:picMkLst>
            <pc:docMk/>
            <pc:sldMk cId="3288399319" sldId="286"/>
            <ac:picMk id="804" creationId="{1D38B41C-1713-4582-A3A3-3D3002FE14D2}"/>
          </ac:picMkLst>
        </pc:picChg>
        <pc:picChg chg="mod">
          <ac:chgData name="FABRICIO ALMEIDA DA SILVA NUNES" userId="S::2016103039@aluno.unicarioca.edu.br::1258adc8-99ee-49ee-9553-bafdfc29a1e1" providerId="AD" clId="Web-{76B32512-C5BE-8CB9-2708-ABF7990283E4}" dt="2021-06-02T01:56:23.775" v="195" actId="1076"/>
          <ac:picMkLst>
            <pc:docMk/>
            <pc:sldMk cId="3288399319" sldId="286"/>
            <ac:picMk id="805" creationId="{D0E4FD9C-5AD4-42ED-AC7F-6947998E2EBC}"/>
          </ac:picMkLst>
        </pc:picChg>
        <pc:picChg chg="mod">
          <ac:chgData name="FABRICIO ALMEIDA DA SILVA NUNES" userId="S::2016103039@aluno.unicarioca.edu.br::1258adc8-99ee-49ee-9553-bafdfc29a1e1" providerId="AD" clId="Web-{76B32512-C5BE-8CB9-2708-ABF7990283E4}" dt="2021-06-02T01:56:38.291" v="200" actId="1076"/>
          <ac:picMkLst>
            <pc:docMk/>
            <pc:sldMk cId="3288399319" sldId="286"/>
            <ac:picMk id="818" creationId="{AC2B15E3-AAB1-46C3-877C-31D3D40BAAC3}"/>
          </ac:picMkLst>
        </pc:picChg>
      </pc:sldChg>
      <pc:sldChg chg="addSp delSp modSp">
        <pc:chgData name="FABRICIO ALMEIDA DA SILVA NUNES" userId="S::2016103039@aluno.unicarioca.edu.br::1258adc8-99ee-49ee-9553-bafdfc29a1e1" providerId="AD" clId="Web-{76B32512-C5BE-8CB9-2708-ABF7990283E4}" dt="2021-06-02T01:57:43.124" v="209" actId="14100"/>
        <pc:sldMkLst>
          <pc:docMk/>
          <pc:sldMk cId="1656547354" sldId="287"/>
        </pc:sldMkLst>
        <pc:picChg chg="add del mod">
          <ac:chgData name="FABRICIO ALMEIDA DA SILVA NUNES" userId="S::2016103039@aluno.unicarioca.edu.br::1258adc8-99ee-49ee-9553-bafdfc29a1e1" providerId="AD" clId="Web-{76B32512-C5BE-8CB9-2708-ABF7990283E4}" dt="2021-06-02T01:42:48.535" v="102"/>
          <ac:picMkLst>
            <pc:docMk/>
            <pc:sldMk cId="1656547354" sldId="287"/>
            <ac:picMk id="37" creationId="{D40EC2CF-5412-4E75-A1EE-725AE3F60414}"/>
          </ac:picMkLst>
        </pc:picChg>
        <pc:picChg chg="add del mod">
          <ac:chgData name="FABRICIO ALMEIDA DA SILVA NUNES" userId="S::2016103039@aluno.unicarioca.edu.br::1258adc8-99ee-49ee-9553-bafdfc29a1e1" providerId="AD" clId="Web-{76B32512-C5BE-8CB9-2708-ABF7990283E4}" dt="2021-06-02T01:40:54.716" v="88"/>
          <ac:picMkLst>
            <pc:docMk/>
            <pc:sldMk cId="1656547354" sldId="287"/>
            <ac:picMk id="38" creationId="{D50ABEB8-CBA5-46F3-B384-C6AE0BC863C4}"/>
          </ac:picMkLst>
        </pc:picChg>
        <pc:picChg chg="add mod">
          <ac:chgData name="FABRICIO ALMEIDA DA SILVA NUNES" userId="S::2016103039@aluno.unicarioca.edu.br::1258adc8-99ee-49ee-9553-bafdfc29a1e1" providerId="AD" clId="Web-{76B32512-C5BE-8CB9-2708-ABF7990283E4}" dt="2021-06-02T01:43:30.913" v="115" actId="1076"/>
          <ac:picMkLst>
            <pc:docMk/>
            <pc:sldMk cId="1656547354" sldId="287"/>
            <ac:picMk id="39" creationId="{B779EC70-15FF-4C55-ADDC-AF43C2623C42}"/>
          </ac:picMkLst>
        </pc:picChg>
        <pc:picChg chg="add mod">
          <ac:chgData name="FABRICIO ALMEIDA DA SILVA NUNES" userId="S::2016103039@aluno.unicarioca.edu.br::1258adc8-99ee-49ee-9553-bafdfc29a1e1" providerId="AD" clId="Web-{76B32512-C5BE-8CB9-2708-ABF7990283E4}" dt="2021-06-02T01:43:24.147" v="112" actId="14100"/>
          <ac:picMkLst>
            <pc:docMk/>
            <pc:sldMk cId="1656547354" sldId="287"/>
            <ac:picMk id="40" creationId="{8C26552F-1F39-4054-AA98-247F348AE0C0}"/>
          </ac:picMkLst>
        </pc:picChg>
        <pc:picChg chg="add mod">
          <ac:chgData name="FABRICIO ALMEIDA DA SILVA NUNES" userId="S::2016103039@aluno.unicarioca.edu.br::1258adc8-99ee-49ee-9553-bafdfc29a1e1" providerId="AD" clId="Web-{76B32512-C5BE-8CB9-2708-ABF7990283E4}" dt="2021-06-02T01:43:15.350" v="110" actId="14100"/>
          <ac:picMkLst>
            <pc:docMk/>
            <pc:sldMk cId="1656547354" sldId="287"/>
            <ac:picMk id="52" creationId="{77AFD68F-5463-439D-82CB-0AC0F591D478}"/>
          </ac:picMkLst>
        </pc:picChg>
        <pc:picChg chg="mod">
          <ac:chgData name="FABRICIO ALMEIDA DA SILVA NUNES" userId="S::2016103039@aluno.unicarioca.edu.br::1258adc8-99ee-49ee-9553-bafdfc29a1e1" providerId="AD" clId="Web-{76B32512-C5BE-8CB9-2708-ABF7990283E4}" dt="2021-06-02T01:57:39.561" v="208" actId="1076"/>
          <ac:picMkLst>
            <pc:docMk/>
            <pc:sldMk cId="1656547354" sldId="287"/>
            <ac:picMk id="812" creationId="{064BD79E-D29E-465A-A4F4-A75EDE6C93D5}"/>
          </ac:picMkLst>
        </pc:picChg>
        <pc:picChg chg="mod">
          <ac:chgData name="FABRICIO ALMEIDA DA SILVA NUNES" userId="S::2016103039@aluno.unicarioca.edu.br::1258adc8-99ee-49ee-9553-bafdfc29a1e1" providerId="AD" clId="Web-{76B32512-C5BE-8CB9-2708-ABF7990283E4}" dt="2021-06-02T01:57:31.264" v="205" actId="1076"/>
          <ac:picMkLst>
            <pc:docMk/>
            <pc:sldMk cId="1656547354" sldId="287"/>
            <ac:picMk id="813" creationId="{5B3A77FC-A217-412F-AF68-DB3FAB277DEE}"/>
          </ac:picMkLst>
        </pc:picChg>
        <pc:picChg chg="mod">
          <ac:chgData name="FABRICIO ALMEIDA DA SILVA NUNES" userId="S::2016103039@aluno.unicarioca.edu.br::1258adc8-99ee-49ee-9553-bafdfc29a1e1" providerId="AD" clId="Web-{76B32512-C5BE-8CB9-2708-ABF7990283E4}" dt="2021-06-02T01:57:43.124" v="209" actId="14100"/>
          <ac:picMkLst>
            <pc:docMk/>
            <pc:sldMk cId="1656547354" sldId="287"/>
            <ac:picMk id="815" creationId="{BBB224F5-BE6D-4509-AC46-C6C548C55104}"/>
          </ac:picMkLst>
        </pc:picChg>
        <pc:picChg chg="mod">
          <ac:chgData name="FABRICIO ALMEIDA DA SILVA NUNES" userId="S::2016103039@aluno.unicarioca.edu.br::1258adc8-99ee-49ee-9553-bafdfc29a1e1" providerId="AD" clId="Web-{76B32512-C5BE-8CB9-2708-ABF7990283E4}" dt="2021-06-02T01:57:27.607" v="203" actId="14100"/>
          <ac:picMkLst>
            <pc:docMk/>
            <pc:sldMk cId="1656547354" sldId="287"/>
            <ac:picMk id="819" creationId="{C0A3BFA8-DB7A-4402-9A12-9F31EA5499DC}"/>
          </ac:picMkLst>
        </pc:picChg>
      </pc:sldChg>
      <pc:sldChg chg="addSp delSp modSp add replId">
        <pc:chgData name="FABRICIO ALMEIDA DA SILVA NUNES" userId="S::2016103039@aluno.unicarioca.edu.br::1258adc8-99ee-49ee-9553-bafdfc29a1e1" providerId="AD" clId="Web-{76B32512-C5BE-8CB9-2708-ABF7990283E4}" dt="2021-06-02T01:25:09.733" v="19" actId="1076"/>
        <pc:sldMkLst>
          <pc:docMk/>
          <pc:sldMk cId="1172047525" sldId="310"/>
        </pc:sldMkLst>
        <pc:picChg chg="mod">
          <ac:chgData name="FABRICIO ALMEIDA DA SILVA NUNES" userId="S::2016103039@aluno.unicarioca.edu.br::1258adc8-99ee-49ee-9553-bafdfc29a1e1" providerId="AD" clId="Web-{76B32512-C5BE-8CB9-2708-ABF7990283E4}" dt="2021-06-02T01:25:09.733" v="19" actId="1076"/>
          <ac:picMkLst>
            <pc:docMk/>
            <pc:sldMk cId="1172047525" sldId="310"/>
            <ac:picMk id="12" creationId="{D3636BF7-05E6-48F3-914D-3F04AB67F708}"/>
          </ac:picMkLst>
        </pc:picChg>
        <pc:picChg chg="del">
          <ac:chgData name="FABRICIO ALMEIDA DA SILVA NUNES" userId="S::2016103039@aluno.unicarioca.edu.br::1258adc8-99ee-49ee-9553-bafdfc29a1e1" providerId="AD" clId="Web-{76B32512-C5BE-8CB9-2708-ABF7990283E4}" dt="2021-06-02T01:23:37.852" v="4"/>
          <ac:picMkLst>
            <pc:docMk/>
            <pc:sldMk cId="1172047525" sldId="310"/>
            <ac:picMk id="15" creationId="{CC354230-01EB-411D-AC88-6D17EF4F0669}"/>
          </ac:picMkLst>
        </pc:picChg>
        <pc:picChg chg="add mod">
          <ac:chgData name="FABRICIO ALMEIDA DA SILVA NUNES" userId="S::2016103039@aluno.unicarioca.edu.br::1258adc8-99ee-49ee-9553-bafdfc29a1e1" providerId="AD" clId="Web-{76B32512-C5BE-8CB9-2708-ABF7990283E4}" dt="2021-06-02T01:25:01.561" v="16" actId="1076"/>
          <ac:picMkLst>
            <pc:docMk/>
            <pc:sldMk cId="1172047525" sldId="310"/>
            <ac:picMk id="16" creationId="{13FCB8EB-67FC-4CE5-A175-9DAEAFAE44F3}"/>
          </ac:picMkLst>
        </pc:picChg>
        <pc:picChg chg="add mod">
          <ac:chgData name="FABRICIO ALMEIDA DA SILVA NUNES" userId="S::2016103039@aluno.unicarioca.edu.br::1258adc8-99ee-49ee-9553-bafdfc29a1e1" providerId="AD" clId="Web-{76B32512-C5BE-8CB9-2708-ABF7990283E4}" dt="2021-06-02T01:24:56.936" v="15" actId="14100"/>
          <ac:picMkLst>
            <pc:docMk/>
            <pc:sldMk cId="1172047525" sldId="310"/>
            <ac:picMk id="17" creationId="{8EDFB436-4601-4B43-B10C-8D59F199D873}"/>
          </ac:picMkLst>
        </pc:picChg>
        <pc:picChg chg="del">
          <ac:chgData name="FABRICIO ALMEIDA DA SILVA NUNES" userId="S::2016103039@aluno.unicarioca.edu.br::1258adc8-99ee-49ee-9553-bafdfc29a1e1" providerId="AD" clId="Web-{76B32512-C5BE-8CB9-2708-ABF7990283E4}" dt="2021-06-02T01:23:37.321" v="3"/>
          <ac:picMkLst>
            <pc:docMk/>
            <pc:sldMk cId="1172047525" sldId="310"/>
            <ac:picMk id="32" creationId="{E51FF10B-289B-4363-AD80-612713D055D5}"/>
          </ac:picMkLst>
        </pc:picChg>
      </pc:sldChg>
      <pc:sldChg chg="new del">
        <pc:chgData name="FABRICIO ALMEIDA DA SILVA NUNES" userId="S::2016103039@aluno.unicarioca.edu.br::1258adc8-99ee-49ee-9553-bafdfc29a1e1" providerId="AD" clId="Web-{76B32512-C5BE-8CB9-2708-ABF7990283E4}" dt="2021-06-02T01:23:24.742" v="1"/>
        <pc:sldMkLst>
          <pc:docMk/>
          <pc:sldMk cId="1963149056" sldId="310"/>
        </pc:sldMkLst>
      </pc:sldChg>
    </pc:docChg>
  </pc:docChgLst>
  <pc:docChgLst>
    <pc:chgData name="Usuário Convidado" userId="S::urn:spo:anon#a5ceb3e9c3e94928e2c633624530f1530e49abe8bef46fafbabc8e7c482b623c::" providerId="AD" clId="Web-{22EF7CB6-D858-F3DE-3007-ED0C267177F3}"/>
    <pc:docChg chg="modSld">
      <pc:chgData name="Usuário Convidado" userId="S::urn:spo:anon#a5ceb3e9c3e94928e2c633624530f1530e49abe8bef46fafbabc8e7c482b623c::" providerId="AD" clId="Web-{22EF7CB6-D858-F3DE-3007-ED0C267177F3}" dt="2021-06-02T19:38:24.099" v="15" actId="14100"/>
      <pc:docMkLst>
        <pc:docMk/>
      </pc:docMkLst>
      <pc:sldChg chg="addSp modSp">
        <pc:chgData name="Usuário Convidado" userId="S::urn:spo:anon#a5ceb3e9c3e94928e2c633624530f1530e49abe8bef46fafbabc8e7c482b623c::" providerId="AD" clId="Web-{22EF7CB6-D858-F3DE-3007-ED0C267177F3}" dt="2021-06-02T19:38:24.099" v="15" actId="14100"/>
        <pc:sldMkLst>
          <pc:docMk/>
          <pc:sldMk cId="2468413760" sldId="257"/>
        </pc:sldMkLst>
        <pc:picChg chg="add mod">
          <ac:chgData name="Usuário Convidado" userId="S::urn:spo:anon#a5ceb3e9c3e94928e2c633624530f1530e49abe8bef46fafbabc8e7c482b623c::" providerId="AD" clId="Web-{22EF7CB6-D858-F3DE-3007-ED0C267177F3}" dt="2021-06-02T19:36:51.128" v="8" actId="14100"/>
          <ac:picMkLst>
            <pc:docMk/>
            <pc:sldMk cId="2468413760" sldId="257"/>
            <ac:picMk id="3" creationId="{B8E473FC-7F63-4C03-A042-D12B0AD6A3A3}"/>
          </ac:picMkLst>
        </pc:picChg>
        <pc:picChg chg="add mod">
          <ac:chgData name="Usuário Convidado" userId="S::urn:spo:anon#a5ceb3e9c3e94928e2c633624530f1530e49abe8bef46fafbabc8e7c482b623c::" providerId="AD" clId="Web-{22EF7CB6-D858-F3DE-3007-ED0C267177F3}" dt="2021-06-02T19:37:42.895" v="12" actId="14100"/>
          <ac:picMkLst>
            <pc:docMk/>
            <pc:sldMk cId="2468413760" sldId="257"/>
            <ac:picMk id="4" creationId="{7E34CFBF-5782-431A-AD44-EB931B5E5C3D}"/>
          </ac:picMkLst>
        </pc:picChg>
        <pc:picChg chg="add mod">
          <ac:chgData name="Usuário Convidado" userId="S::urn:spo:anon#a5ceb3e9c3e94928e2c633624530f1530e49abe8bef46fafbabc8e7c482b623c::" providerId="AD" clId="Web-{22EF7CB6-D858-F3DE-3007-ED0C267177F3}" dt="2021-06-02T19:38:24.099" v="15" actId="14100"/>
          <ac:picMkLst>
            <pc:docMk/>
            <pc:sldMk cId="2468413760" sldId="257"/>
            <ac:picMk id="5" creationId="{EFD45646-CD40-4950-B785-F737A9B57C24}"/>
          </ac:picMkLst>
        </pc:picChg>
      </pc:sldChg>
    </pc:docChg>
  </pc:docChgLst>
  <pc:docChgLst>
    <pc:chgData name="Usuário Convidado" userId="S::urn:spo:anon#a5ceb3e9c3e94928e2c633624530f1530e49abe8bef46fafbabc8e7c482b623c::" providerId="AD" clId="Web-{748A3849-D4B0-D0BA-369C-828A708589A4}"/>
    <pc:docChg chg="modSld">
      <pc:chgData name="Usuário Convidado" userId="S::urn:spo:anon#a5ceb3e9c3e94928e2c633624530f1530e49abe8bef46fafbabc8e7c482b623c::" providerId="AD" clId="Web-{748A3849-D4B0-D0BA-369C-828A708589A4}" dt="2021-06-03T16:32:42.534" v="33" actId="1076"/>
      <pc:docMkLst>
        <pc:docMk/>
      </pc:docMkLst>
      <pc:sldChg chg="addSp delSp modSp">
        <pc:chgData name="Usuário Convidado" userId="S::urn:spo:anon#a5ceb3e9c3e94928e2c633624530f1530e49abe8bef46fafbabc8e7c482b623c::" providerId="AD" clId="Web-{748A3849-D4B0-D0BA-369C-828A708589A4}" dt="2021-06-03T16:32:42.534" v="33" actId="1076"/>
        <pc:sldMkLst>
          <pc:docMk/>
          <pc:sldMk cId="622217797" sldId="281"/>
        </pc:sldMkLst>
        <pc:spChg chg="mod">
          <ac:chgData name="Usuário Convidado" userId="S::urn:spo:anon#a5ceb3e9c3e94928e2c633624530f1530e49abe8bef46fafbabc8e7c482b623c::" providerId="AD" clId="Web-{748A3849-D4B0-D0BA-369C-828A708589A4}" dt="2021-06-03T16:30:07.718" v="16" actId="1076"/>
          <ac:spMkLst>
            <pc:docMk/>
            <pc:sldMk cId="622217797" sldId="281"/>
            <ac:spMk id="23" creationId="{987F2E5E-8E16-4A4C-BA36-05F034A9A72E}"/>
          </ac:spMkLst>
        </pc:spChg>
        <pc:graphicFrameChg chg="mod">
          <ac:chgData name="Usuário Convidado" userId="S::urn:spo:anon#a5ceb3e9c3e94928e2c633624530f1530e49abe8bef46fafbabc8e7c482b623c::" providerId="AD" clId="Web-{748A3849-D4B0-D0BA-369C-828A708589A4}" dt="2021-06-03T16:32:32.034" v="30" actId="1076"/>
          <ac:graphicFrameMkLst>
            <pc:docMk/>
            <pc:sldMk cId="622217797" sldId="281"/>
            <ac:graphicFrameMk id="22" creationId="{E6C3F646-032F-40D9-AA99-6491F55EDBB8}"/>
          </ac:graphicFrameMkLst>
        </pc:graphicFrameChg>
        <pc:picChg chg="add del mod">
          <ac:chgData name="Usuário Convidado" userId="S::urn:spo:anon#a5ceb3e9c3e94928e2c633624530f1530e49abe8bef46fafbabc8e7c482b623c::" providerId="AD" clId="Web-{748A3849-D4B0-D0BA-369C-828A708589A4}" dt="2021-06-03T16:31:31.923" v="24"/>
          <ac:picMkLst>
            <pc:docMk/>
            <pc:sldMk cId="622217797" sldId="281"/>
            <ac:picMk id="11" creationId="{AA5359AC-56AC-46EA-A8C6-416BFD8534C2}"/>
          </ac:picMkLst>
        </pc:picChg>
        <pc:picChg chg="add mod">
          <ac:chgData name="Usuário Convidado" userId="S::urn:spo:anon#a5ceb3e9c3e94928e2c633624530f1530e49abe8bef46fafbabc8e7c482b623c::" providerId="AD" clId="Web-{748A3849-D4B0-D0BA-369C-828A708589A4}" dt="2021-06-03T16:32:42.534" v="33" actId="1076"/>
          <ac:picMkLst>
            <pc:docMk/>
            <pc:sldMk cId="622217797" sldId="281"/>
            <ac:picMk id="12" creationId="{861A70F3-47EB-4517-BA70-0A99BF9D53BB}"/>
          </ac:picMkLst>
        </pc:picChg>
        <pc:picChg chg="add mod">
          <ac:chgData name="Usuário Convidado" userId="S::urn:spo:anon#a5ceb3e9c3e94928e2c633624530f1530e49abe8bef46fafbabc8e7c482b623c::" providerId="AD" clId="Web-{748A3849-D4B0-D0BA-369C-828A708589A4}" dt="2021-06-03T16:32:36.940" v="31" actId="14100"/>
          <ac:picMkLst>
            <pc:docMk/>
            <pc:sldMk cId="622217797" sldId="281"/>
            <ac:picMk id="13" creationId="{176A7F6B-B003-4DD2-A037-0904FCBC3ABA}"/>
          </ac:picMkLst>
        </pc:picChg>
        <pc:picChg chg="mod">
          <ac:chgData name="Usuário Convidado" userId="S::urn:spo:anon#a5ceb3e9c3e94928e2c633624530f1530e49abe8bef46fafbabc8e7c482b623c::" providerId="AD" clId="Web-{748A3849-D4B0-D0BA-369C-828A708589A4}" dt="2021-06-03T16:30:14.469" v="18" actId="14100"/>
          <ac:picMkLst>
            <pc:docMk/>
            <pc:sldMk cId="622217797" sldId="281"/>
            <ac:picMk id="27" creationId="{B5414DB0-40B0-403C-A6B9-79447CE652F7}"/>
          </ac:picMkLst>
        </pc:picChg>
      </pc:sldChg>
    </pc:docChg>
  </pc:docChgLst>
  <pc:docChgLst>
    <pc:chgData name="MATEUS DO NASCIMENTO MAGALHAES DA SILVA" userId="S::2014103280@aluno.unicarioca.edu.br::7c22dc2f-e424-4180-936d-39e170d7a203" providerId="AD" clId="Web-{7947C75D-F426-F82E-9F71-B2473BBE2ECF}"/>
    <pc:docChg chg="addSld delSld modSld sldOrd">
      <pc:chgData name="MATEUS DO NASCIMENTO MAGALHAES DA SILVA" userId="S::2014103280@aluno.unicarioca.edu.br::7c22dc2f-e424-4180-936d-39e170d7a203" providerId="AD" clId="Web-{7947C75D-F426-F82E-9F71-B2473BBE2ECF}" dt="2021-06-01T03:46:48.304" v="114"/>
      <pc:docMkLst>
        <pc:docMk/>
      </pc:docMkLst>
      <pc:sldChg chg="addSp delSp modSp">
        <pc:chgData name="MATEUS DO NASCIMENTO MAGALHAES DA SILVA" userId="S::2014103280@aluno.unicarioca.edu.br::7c22dc2f-e424-4180-936d-39e170d7a203" providerId="AD" clId="Web-{7947C75D-F426-F82E-9F71-B2473BBE2ECF}" dt="2021-06-01T03:42:43.774" v="75" actId="1076"/>
        <pc:sldMkLst>
          <pc:docMk/>
          <pc:sldMk cId="3769699423" sldId="266"/>
        </pc:sldMkLst>
        <pc:spChg chg="mod">
          <ac:chgData name="MATEUS DO NASCIMENTO MAGALHAES DA SILVA" userId="S::2014103280@aluno.unicarioca.edu.br::7c22dc2f-e424-4180-936d-39e170d7a203" providerId="AD" clId="Web-{7947C75D-F426-F82E-9F71-B2473BBE2ECF}" dt="2021-06-01T03:41:02.143" v="64" actId="20577"/>
          <ac:spMkLst>
            <pc:docMk/>
            <pc:sldMk cId="3769699423" sldId="266"/>
            <ac:spMk id="2" creationId="{8E81BE99-FD2A-4763-B6BE-84BAC650E8E2}"/>
          </ac:spMkLst>
        </pc:spChg>
        <pc:spChg chg="add del mod">
          <ac:chgData name="MATEUS DO NASCIMENTO MAGALHAES DA SILVA" userId="S::2014103280@aluno.unicarioca.edu.br::7c22dc2f-e424-4180-936d-39e170d7a203" providerId="AD" clId="Web-{7947C75D-F426-F82E-9F71-B2473BBE2ECF}" dt="2021-06-01T03:42:06.303" v="68"/>
          <ac:spMkLst>
            <pc:docMk/>
            <pc:sldMk cId="3769699423" sldId="266"/>
            <ac:spMk id="4" creationId="{1E7756FF-6466-4A8C-954D-9EF64A5BF127}"/>
          </ac:spMkLst>
        </pc:spChg>
        <pc:graphicFrameChg chg="add del mod ord modGraphic">
          <ac:chgData name="MATEUS DO NASCIMENTO MAGALHAES DA SILVA" userId="S::2014103280@aluno.unicarioca.edu.br::7c22dc2f-e424-4180-936d-39e170d7a203" providerId="AD" clId="Web-{7947C75D-F426-F82E-9F71-B2473BBE2ECF}" dt="2021-06-01T03:41:55.365" v="67"/>
          <ac:graphicFrameMkLst>
            <pc:docMk/>
            <pc:sldMk cId="3769699423" sldId="266"/>
            <ac:graphicFrameMk id="6" creationId="{50616102-5101-40CA-98CC-1E997DD9CE06}"/>
          </ac:graphicFrameMkLst>
        </pc:graphicFrameChg>
        <pc:picChg chg="del">
          <ac:chgData name="MATEUS DO NASCIMENTO MAGALHAES DA SILVA" userId="S::2014103280@aluno.unicarioca.edu.br::7c22dc2f-e424-4180-936d-39e170d7a203" providerId="AD" clId="Web-{7947C75D-F426-F82E-9F71-B2473BBE2ECF}" dt="2021-06-01T03:41:50.396" v="65"/>
          <ac:picMkLst>
            <pc:docMk/>
            <pc:sldMk cId="3769699423" sldId="266"/>
            <ac:picMk id="5" creationId="{AC5049C3-61D3-4039-B6AB-27BFEC57A623}"/>
          </ac:picMkLst>
        </pc:picChg>
        <pc:picChg chg="add mod modCrop">
          <ac:chgData name="MATEUS DO NASCIMENTO MAGALHAES DA SILVA" userId="S::2014103280@aluno.unicarioca.edu.br::7c22dc2f-e424-4180-936d-39e170d7a203" providerId="AD" clId="Web-{7947C75D-F426-F82E-9F71-B2473BBE2ECF}" dt="2021-06-01T03:42:43.774" v="75" actId="1076"/>
          <ac:picMkLst>
            <pc:docMk/>
            <pc:sldMk cId="3769699423" sldId="266"/>
            <ac:picMk id="13" creationId="{640DB002-F9E8-4C31-9662-D3C7F0CDDB48}"/>
          </ac:picMkLst>
        </pc:picChg>
      </pc:sldChg>
      <pc:sldChg chg="addSp delSp modSp">
        <pc:chgData name="MATEUS DO NASCIMENTO MAGALHAES DA SILVA" userId="S::2014103280@aluno.unicarioca.edu.br::7c22dc2f-e424-4180-936d-39e170d7a203" providerId="AD" clId="Web-{7947C75D-F426-F82E-9F71-B2473BBE2ECF}" dt="2021-06-01T03:29:44.275" v="3" actId="14100"/>
        <pc:sldMkLst>
          <pc:docMk/>
          <pc:sldMk cId="2142738688" sldId="267"/>
        </pc:sldMkLst>
        <pc:spChg chg="add del mod">
          <ac:chgData name="MATEUS DO NASCIMENTO MAGALHAES DA SILVA" userId="S::2014103280@aluno.unicarioca.edu.br::7c22dc2f-e424-4180-936d-39e170d7a203" providerId="AD" clId="Web-{7947C75D-F426-F82E-9F71-B2473BBE2ECF}" dt="2021-06-01T03:29:34.931" v="1"/>
          <ac:spMkLst>
            <pc:docMk/>
            <pc:sldMk cId="2142738688" sldId="267"/>
            <ac:spMk id="4" creationId="{5C047846-AF6B-46FB-8E73-5BF2A28B6A70}"/>
          </ac:spMkLst>
        </pc:spChg>
        <pc:picChg chg="add mod ord">
          <ac:chgData name="MATEUS DO NASCIMENTO MAGALHAES DA SILVA" userId="S::2014103280@aluno.unicarioca.edu.br::7c22dc2f-e424-4180-936d-39e170d7a203" providerId="AD" clId="Web-{7947C75D-F426-F82E-9F71-B2473BBE2ECF}" dt="2021-06-01T03:29:44.275" v="3" actId="14100"/>
          <ac:picMkLst>
            <pc:docMk/>
            <pc:sldMk cId="2142738688" sldId="267"/>
            <ac:picMk id="5" creationId="{A484EE7F-C851-443A-9056-21EEB23FB7AF}"/>
          </ac:picMkLst>
        </pc:picChg>
        <pc:picChg chg="del">
          <ac:chgData name="MATEUS DO NASCIMENTO MAGALHAES DA SILVA" userId="S::2014103280@aluno.unicarioca.edu.br::7c22dc2f-e424-4180-936d-39e170d7a203" providerId="AD" clId="Web-{7947C75D-F426-F82E-9F71-B2473BBE2ECF}" dt="2021-06-01T03:29:31.259" v="0"/>
          <ac:picMkLst>
            <pc:docMk/>
            <pc:sldMk cId="2142738688" sldId="267"/>
            <ac:picMk id="7" creationId="{E8966DB9-0A9A-41C0-951B-F61CF402A98E}"/>
          </ac:picMkLst>
        </pc:picChg>
      </pc:sldChg>
      <pc:sldChg chg="del">
        <pc:chgData name="MATEUS DO NASCIMENTO MAGALHAES DA SILVA" userId="S::2014103280@aluno.unicarioca.edu.br::7c22dc2f-e424-4180-936d-39e170d7a203" providerId="AD" clId="Web-{7947C75D-F426-F82E-9F71-B2473BBE2ECF}" dt="2021-06-01T03:43:12.932" v="80"/>
        <pc:sldMkLst>
          <pc:docMk/>
          <pc:sldMk cId="846611888" sldId="268"/>
        </pc:sldMkLst>
      </pc:sldChg>
      <pc:sldChg chg="del">
        <pc:chgData name="MATEUS DO NASCIMENTO MAGALHAES DA SILVA" userId="S::2014103280@aluno.unicarioca.edu.br::7c22dc2f-e424-4180-936d-39e170d7a203" providerId="AD" clId="Web-{7947C75D-F426-F82E-9F71-B2473BBE2ECF}" dt="2021-06-01T03:43:12.932" v="79"/>
        <pc:sldMkLst>
          <pc:docMk/>
          <pc:sldMk cId="4026021113" sldId="269"/>
        </pc:sldMkLst>
      </pc:sldChg>
      <pc:sldChg chg="addSp delSp modSp mod ord setBg">
        <pc:chgData name="MATEUS DO NASCIMENTO MAGALHAES DA SILVA" userId="S::2014103280@aluno.unicarioca.edu.br::7c22dc2f-e424-4180-936d-39e170d7a203" providerId="AD" clId="Web-{7947C75D-F426-F82E-9F71-B2473BBE2ECF}" dt="2021-06-01T03:33:30.101" v="31" actId="14100"/>
        <pc:sldMkLst>
          <pc:docMk/>
          <pc:sldMk cId="1675027784" sldId="270"/>
        </pc:sldMkLst>
        <pc:spChg chg="mod">
          <ac:chgData name="MATEUS DO NASCIMENTO MAGALHAES DA SILVA" userId="S::2014103280@aluno.unicarioca.edu.br::7c22dc2f-e424-4180-936d-39e170d7a203" providerId="AD" clId="Web-{7947C75D-F426-F82E-9F71-B2473BBE2ECF}" dt="2021-06-01T03:33:19.163" v="27" actId="1076"/>
          <ac:spMkLst>
            <pc:docMk/>
            <pc:sldMk cId="1675027784" sldId="270"/>
            <ac:spMk id="2" creationId="{7CFF5EB3-1B0F-4DB4-B239-5BDB6AA6EC8E}"/>
          </ac:spMkLst>
        </pc:spChg>
        <pc:spChg chg="add del mod">
          <ac:chgData name="MATEUS DO NASCIMENTO MAGALHAES DA SILVA" userId="S::2014103280@aluno.unicarioca.edu.br::7c22dc2f-e424-4180-936d-39e170d7a203" providerId="AD" clId="Web-{7947C75D-F426-F82E-9F71-B2473BBE2ECF}" dt="2021-06-01T03:31:20.406" v="7"/>
          <ac:spMkLst>
            <pc:docMk/>
            <pc:sldMk cId="1675027784" sldId="270"/>
            <ac:spMk id="4" creationId="{370876D6-90FF-4C81-8E90-4BB424AD68ED}"/>
          </ac:spMkLst>
        </pc:spChg>
        <pc:grpChg chg="add">
          <ac:chgData name="MATEUS DO NASCIMENTO MAGALHAES DA SILVA" userId="S::2014103280@aluno.unicarioca.edu.br::7c22dc2f-e424-4180-936d-39e170d7a203" providerId="AD" clId="Web-{7947C75D-F426-F82E-9F71-B2473BBE2ECF}" dt="2021-06-01T03:32:27.691" v="18"/>
          <ac:grpSpMkLst>
            <pc:docMk/>
            <pc:sldMk cId="1675027784" sldId="270"/>
            <ac:grpSpMk id="12" creationId="{6CC33B2B-B475-4189-BA8F-3CF8248DC685}"/>
          </ac:grpSpMkLst>
        </pc:grpChg>
        <pc:picChg chg="add mod ord">
          <ac:chgData name="MATEUS DO NASCIMENTO MAGALHAES DA SILVA" userId="S::2014103280@aluno.unicarioca.edu.br::7c22dc2f-e424-4180-936d-39e170d7a203" providerId="AD" clId="Web-{7947C75D-F426-F82E-9F71-B2473BBE2ECF}" dt="2021-06-01T03:33:30.101" v="31" actId="14100"/>
          <ac:picMkLst>
            <pc:docMk/>
            <pc:sldMk cId="1675027784" sldId="270"/>
            <ac:picMk id="5" creationId="{C7708EAC-B4FF-422F-B9E1-7EFA8E19C94B}"/>
          </ac:picMkLst>
        </pc:picChg>
        <pc:picChg chg="del">
          <ac:chgData name="MATEUS DO NASCIMENTO MAGALHAES DA SILVA" userId="S::2014103280@aluno.unicarioca.edu.br::7c22dc2f-e424-4180-936d-39e170d7a203" providerId="AD" clId="Web-{7947C75D-F426-F82E-9F71-B2473BBE2ECF}" dt="2021-06-01T03:31:16.625" v="6"/>
          <ac:picMkLst>
            <pc:docMk/>
            <pc:sldMk cId="1675027784" sldId="270"/>
            <ac:picMk id="6" creationId="{962A33CC-60F5-4EF2-8281-9BF2DFD69B85}"/>
          </ac:picMkLst>
        </pc:picChg>
        <pc:picChg chg="add mod">
          <ac:chgData name="MATEUS DO NASCIMENTO MAGALHAES DA SILVA" userId="S::2014103280@aluno.unicarioca.edu.br::7c22dc2f-e424-4180-936d-39e170d7a203" providerId="AD" clId="Web-{7947C75D-F426-F82E-9F71-B2473BBE2ECF}" dt="2021-06-01T03:33:24.335" v="29" actId="1076"/>
          <ac:picMkLst>
            <pc:docMk/>
            <pc:sldMk cId="1675027784" sldId="270"/>
            <ac:picMk id="7" creationId="{A1CFB80D-40C1-46A4-906C-B126E93E9ADA}"/>
          </ac:picMkLst>
        </pc:picChg>
      </pc:sldChg>
      <pc:sldChg chg="addSp delSp modSp ord">
        <pc:chgData name="MATEUS DO NASCIMENTO MAGALHAES DA SILVA" userId="S::2014103280@aluno.unicarioca.edu.br::7c22dc2f-e424-4180-936d-39e170d7a203" providerId="AD" clId="Web-{7947C75D-F426-F82E-9F71-B2473BBE2ECF}" dt="2021-06-01T03:35:06.450" v="46"/>
        <pc:sldMkLst>
          <pc:docMk/>
          <pc:sldMk cId="3012564426" sldId="271"/>
        </pc:sldMkLst>
        <pc:spChg chg="add del mod">
          <ac:chgData name="MATEUS DO NASCIMENTO MAGALHAES DA SILVA" userId="S::2014103280@aluno.unicarioca.edu.br::7c22dc2f-e424-4180-936d-39e170d7a203" providerId="AD" clId="Web-{7947C75D-F426-F82E-9F71-B2473BBE2ECF}" dt="2021-06-01T03:33:45.680" v="33"/>
          <ac:spMkLst>
            <pc:docMk/>
            <pc:sldMk cId="3012564426" sldId="271"/>
            <ac:spMk id="4" creationId="{F1A51AC3-8586-4632-82A5-0834414E88DB}"/>
          </ac:spMkLst>
        </pc:spChg>
        <pc:picChg chg="del">
          <ac:chgData name="MATEUS DO NASCIMENTO MAGALHAES DA SILVA" userId="S::2014103280@aluno.unicarioca.edu.br::7c22dc2f-e424-4180-936d-39e170d7a203" providerId="AD" clId="Web-{7947C75D-F426-F82E-9F71-B2473BBE2ECF}" dt="2021-06-01T03:33:35.305" v="32"/>
          <ac:picMkLst>
            <pc:docMk/>
            <pc:sldMk cId="3012564426" sldId="271"/>
            <ac:picMk id="5" creationId="{81636378-AF11-4035-9728-6D97A2D750B3}"/>
          </ac:picMkLst>
        </pc:picChg>
        <pc:picChg chg="add mod ord">
          <ac:chgData name="MATEUS DO NASCIMENTO MAGALHAES DA SILVA" userId="S::2014103280@aluno.unicarioca.edu.br::7c22dc2f-e424-4180-936d-39e170d7a203" providerId="AD" clId="Web-{7947C75D-F426-F82E-9F71-B2473BBE2ECF}" dt="2021-06-01T03:33:53.649" v="36" actId="1076"/>
          <ac:picMkLst>
            <pc:docMk/>
            <pc:sldMk cId="3012564426" sldId="271"/>
            <ac:picMk id="6" creationId="{A99C8FF8-CDAC-40E3-B200-6F8E1244D57D}"/>
          </ac:picMkLst>
        </pc:picChg>
        <pc:picChg chg="add mod">
          <ac:chgData name="MATEUS DO NASCIMENTO MAGALHAES DA SILVA" userId="S::2014103280@aluno.unicarioca.edu.br::7c22dc2f-e424-4180-936d-39e170d7a203" providerId="AD" clId="Web-{7947C75D-F426-F82E-9F71-B2473BBE2ECF}" dt="2021-06-01T03:34:27.511" v="42" actId="1076"/>
          <ac:picMkLst>
            <pc:docMk/>
            <pc:sldMk cId="3012564426" sldId="271"/>
            <ac:picMk id="7" creationId="{B7516D70-2C11-4768-AE58-209F5BB4C6A5}"/>
          </ac:picMkLst>
        </pc:picChg>
        <pc:picChg chg="add del mod">
          <ac:chgData name="MATEUS DO NASCIMENTO MAGALHAES DA SILVA" userId="S::2014103280@aluno.unicarioca.edu.br::7c22dc2f-e424-4180-936d-39e170d7a203" providerId="AD" clId="Web-{7947C75D-F426-F82E-9F71-B2473BBE2ECF}" dt="2021-06-01T03:35:06.450" v="46"/>
          <ac:picMkLst>
            <pc:docMk/>
            <pc:sldMk cId="3012564426" sldId="271"/>
            <ac:picMk id="8" creationId="{9BF3F014-A6F1-4F5B-ABDB-8C90C79D337B}"/>
          </ac:picMkLst>
        </pc:picChg>
      </pc:sldChg>
      <pc:sldChg chg="del">
        <pc:chgData name="MATEUS DO NASCIMENTO MAGALHAES DA SILVA" userId="S::2014103280@aluno.unicarioca.edu.br::7c22dc2f-e424-4180-936d-39e170d7a203" providerId="AD" clId="Web-{7947C75D-F426-F82E-9F71-B2473BBE2ECF}" dt="2021-06-01T03:43:12.932" v="78"/>
        <pc:sldMkLst>
          <pc:docMk/>
          <pc:sldMk cId="3057704245" sldId="272"/>
        </pc:sldMkLst>
      </pc:sldChg>
      <pc:sldChg chg="del">
        <pc:chgData name="MATEUS DO NASCIMENTO MAGALHAES DA SILVA" userId="S::2014103280@aluno.unicarioca.edu.br::7c22dc2f-e424-4180-936d-39e170d7a203" providerId="AD" clId="Web-{7947C75D-F426-F82E-9F71-B2473BBE2ECF}" dt="2021-06-01T03:43:12.932" v="77"/>
        <pc:sldMkLst>
          <pc:docMk/>
          <pc:sldMk cId="3177939024" sldId="273"/>
        </pc:sldMkLst>
      </pc:sldChg>
      <pc:sldChg chg="del">
        <pc:chgData name="MATEUS DO NASCIMENTO MAGALHAES DA SILVA" userId="S::2014103280@aluno.unicarioca.edu.br::7c22dc2f-e424-4180-936d-39e170d7a203" providerId="AD" clId="Web-{7947C75D-F426-F82E-9F71-B2473BBE2ECF}" dt="2021-06-01T03:43:12.916" v="76"/>
        <pc:sldMkLst>
          <pc:docMk/>
          <pc:sldMk cId="3756657150" sldId="274"/>
        </pc:sldMkLst>
      </pc:sldChg>
      <pc:sldChg chg="addSp delSp modSp">
        <pc:chgData name="MATEUS DO NASCIMENTO MAGALHAES DA SILVA" userId="S::2014103280@aluno.unicarioca.edu.br::7c22dc2f-e424-4180-936d-39e170d7a203" providerId="AD" clId="Web-{7947C75D-F426-F82E-9F71-B2473BBE2ECF}" dt="2021-06-01T03:46:48.304" v="114"/>
        <pc:sldMkLst>
          <pc:docMk/>
          <pc:sldMk cId="2236493048" sldId="275"/>
        </pc:sldMkLst>
        <pc:spChg chg="mod">
          <ac:chgData name="MATEUS DO NASCIMENTO MAGALHAES DA SILVA" userId="S::2014103280@aluno.unicarioca.edu.br::7c22dc2f-e424-4180-936d-39e170d7a203" providerId="AD" clId="Web-{7947C75D-F426-F82E-9F71-B2473BBE2ECF}" dt="2021-06-01T03:46:48.304" v="114"/>
          <ac:spMkLst>
            <pc:docMk/>
            <pc:sldMk cId="2236493048" sldId="275"/>
            <ac:spMk id="2" creationId="{5DBE750D-ADCE-4253-9ECE-FEB7016DF514}"/>
          </ac:spMkLst>
        </pc:spChg>
        <pc:spChg chg="add del">
          <ac:chgData name="MATEUS DO NASCIMENTO MAGALHAES DA SILVA" userId="S::2014103280@aluno.unicarioca.edu.br::7c22dc2f-e424-4180-936d-39e170d7a203" providerId="AD" clId="Web-{7947C75D-F426-F82E-9F71-B2473BBE2ECF}" dt="2021-06-01T03:46:48.304" v="114"/>
          <ac:spMkLst>
            <pc:docMk/>
            <pc:sldMk cId="2236493048" sldId="275"/>
            <ac:spMk id="9" creationId="{CB5AA8A5-25CC-4295-892F-367FCDAF2BF6}"/>
          </ac:spMkLst>
        </pc:spChg>
        <pc:spChg chg="add del">
          <ac:chgData name="MATEUS DO NASCIMENTO MAGALHAES DA SILVA" userId="S::2014103280@aluno.unicarioca.edu.br::7c22dc2f-e424-4180-936d-39e170d7a203" providerId="AD" clId="Web-{7947C75D-F426-F82E-9F71-B2473BBE2ECF}" dt="2021-06-01T03:46:48.304" v="114"/>
          <ac:spMkLst>
            <pc:docMk/>
            <pc:sldMk cId="2236493048" sldId="275"/>
            <ac:spMk id="22" creationId="{24C6BC13-FB1E-48CC-B421-3D06039728B4}"/>
          </ac:spMkLst>
        </pc:spChg>
        <pc:spChg chg="add del">
          <ac:chgData name="MATEUS DO NASCIMENTO MAGALHAES DA SILVA" userId="S::2014103280@aluno.unicarioca.edu.br::7c22dc2f-e424-4180-936d-39e170d7a203" providerId="AD" clId="Web-{7947C75D-F426-F82E-9F71-B2473BBE2ECF}" dt="2021-06-01T03:46:48.304" v="114"/>
          <ac:spMkLst>
            <pc:docMk/>
            <pc:sldMk cId="2236493048" sldId="275"/>
            <ac:spMk id="27" creationId="{2D94F95D-89EF-455B-9F54-0F4231363A8B}"/>
          </ac:spMkLst>
        </pc:spChg>
        <pc:spChg chg="add del">
          <ac:chgData name="MATEUS DO NASCIMENTO MAGALHAES DA SILVA" userId="S::2014103280@aluno.unicarioca.edu.br::7c22dc2f-e424-4180-936d-39e170d7a203" providerId="AD" clId="Web-{7947C75D-F426-F82E-9F71-B2473BBE2ECF}" dt="2021-06-01T03:46:48.304" v="114"/>
          <ac:spMkLst>
            <pc:docMk/>
            <pc:sldMk cId="2236493048" sldId="275"/>
            <ac:spMk id="40" creationId="{A1AE21A0-AA96-4557-AB48-66255CF0AD7F}"/>
          </ac:spMkLst>
        </pc:spChg>
        <pc:grpChg chg="add del">
          <ac:chgData name="MATEUS DO NASCIMENTO MAGALHAES DA SILVA" userId="S::2014103280@aluno.unicarioca.edu.br::7c22dc2f-e424-4180-936d-39e170d7a203" providerId="AD" clId="Web-{7947C75D-F426-F82E-9F71-B2473BBE2ECF}" dt="2021-06-01T03:46:48.304" v="114"/>
          <ac:grpSpMkLst>
            <pc:docMk/>
            <pc:sldMk cId="2236493048" sldId="275"/>
            <ac:grpSpMk id="11" creationId="{09DD65AA-8280-4962-92F3-DF1CB53349DB}"/>
          </ac:grpSpMkLst>
        </pc:grpChg>
        <pc:grpChg chg="add del">
          <ac:chgData name="MATEUS DO NASCIMENTO MAGALHAES DA SILVA" userId="S::2014103280@aluno.unicarioca.edu.br::7c22dc2f-e424-4180-936d-39e170d7a203" providerId="AD" clId="Web-{7947C75D-F426-F82E-9F71-B2473BBE2ECF}" dt="2021-06-01T03:46:48.304" v="114"/>
          <ac:grpSpMkLst>
            <pc:docMk/>
            <pc:sldMk cId="2236493048" sldId="275"/>
            <ac:grpSpMk id="29" creationId="{612B9F8D-6DD1-481E-8CCE-81A7EEB15F57}"/>
          </ac:grpSpMkLst>
        </pc:grpChg>
        <pc:graphicFrameChg chg="mod modGraphic">
          <ac:chgData name="MATEUS DO NASCIMENTO MAGALHAES DA SILVA" userId="S::2014103280@aluno.unicarioca.edu.br::7c22dc2f-e424-4180-936d-39e170d7a203" providerId="AD" clId="Web-{7947C75D-F426-F82E-9F71-B2473BBE2ECF}" dt="2021-06-01T03:46:48.304" v="114"/>
          <ac:graphicFrameMkLst>
            <pc:docMk/>
            <pc:sldMk cId="2236493048" sldId="275"/>
            <ac:graphicFrameMk id="5" creationId="{811827C8-DFD5-4432-BCF5-EA733B2BCB0A}"/>
          </ac:graphicFrameMkLst>
        </pc:graphicFrameChg>
      </pc:sldChg>
      <pc:sldChg chg="addSp delSp modSp add mod replId setBg addAnim delAnim setClrOvrMap">
        <pc:chgData name="MATEUS DO NASCIMENTO MAGALHAES DA SILVA" userId="S::2014103280@aluno.unicarioca.edu.br::7c22dc2f-e424-4180-936d-39e170d7a203" providerId="AD" clId="Web-{7947C75D-F426-F82E-9F71-B2473BBE2ECF}" dt="2021-06-01T03:36:20.549" v="62" actId="14100"/>
        <pc:sldMkLst>
          <pc:docMk/>
          <pc:sldMk cId="304113031" sldId="303"/>
        </pc:sldMkLst>
        <pc:spChg chg="mod">
          <ac:chgData name="MATEUS DO NASCIMENTO MAGALHAES DA SILVA" userId="S::2014103280@aluno.unicarioca.edu.br::7c22dc2f-e424-4180-936d-39e170d7a203" providerId="AD" clId="Web-{7947C75D-F426-F82E-9F71-B2473BBE2ECF}" dt="2021-06-01T03:35:49.078" v="60"/>
          <ac:spMkLst>
            <pc:docMk/>
            <pc:sldMk cId="304113031" sldId="303"/>
            <ac:spMk id="2" creationId="{7CFF5EB3-1B0F-4DB4-B239-5BDB6AA6EC8E}"/>
          </ac:spMkLst>
        </pc:spChg>
        <pc:spChg chg="add del mod">
          <ac:chgData name="MATEUS DO NASCIMENTO MAGALHAES DA SILVA" userId="S::2014103280@aluno.unicarioca.edu.br::7c22dc2f-e424-4180-936d-39e170d7a203" providerId="AD" clId="Web-{7947C75D-F426-F82E-9F71-B2473BBE2ECF}" dt="2021-06-01T03:35:21.983" v="51"/>
          <ac:spMkLst>
            <pc:docMk/>
            <pc:sldMk cId="304113031" sldId="303"/>
            <ac:spMk id="4" creationId="{F7155A85-F101-48C8-B4C1-0CAEB4D34211}"/>
          </ac:spMkLst>
        </pc:spChg>
        <pc:spChg chg="add del">
          <ac:chgData name="MATEUS DO NASCIMENTO MAGALHAES DA SILVA" userId="S::2014103280@aluno.unicarioca.edu.br::7c22dc2f-e424-4180-936d-39e170d7a203" providerId="AD" clId="Web-{7947C75D-F426-F82E-9F71-B2473BBE2ECF}" dt="2021-06-01T03:35:49.062" v="59"/>
          <ac:spMkLst>
            <pc:docMk/>
            <pc:sldMk cId="304113031" sldId="303"/>
            <ac:spMk id="25" creationId="{4F71A406-3CB7-4E4D-B434-24E6AA4F3997}"/>
          </ac:spMkLst>
        </pc:spChg>
        <pc:grpChg chg="add">
          <ac:chgData name="MATEUS DO NASCIMENTO MAGALHAES DA SILVA" userId="S::2014103280@aluno.unicarioca.edu.br::7c22dc2f-e424-4180-936d-39e170d7a203" providerId="AD" clId="Web-{7947C75D-F426-F82E-9F71-B2473BBE2ECF}" dt="2021-06-01T03:35:49.078" v="60"/>
          <ac:grpSpMkLst>
            <pc:docMk/>
            <pc:sldMk cId="304113031" sldId="303"/>
            <ac:grpSpMk id="10" creationId="{6CC33B2B-B475-4189-BA8F-3CF8248DC685}"/>
          </ac:grpSpMkLst>
        </pc:grpChg>
        <pc:grpChg chg="add del">
          <ac:chgData name="MATEUS DO NASCIMENTO MAGALHAES DA SILVA" userId="S::2014103280@aluno.unicarioca.edu.br::7c22dc2f-e424-4180-936d-39e170d7a203" providerId="AD" clId="Web-{7947C75D-F426-F82E-9F71-B2473BBE2ECF}" dt="2021-06-01T03:35:49.062" v="59"/>
          <ac:grpSpMkLst>
            <pc:docMk/>
            <pc:sldMk cId="304113031" sldId="303"/>
            <ac:grpSpMk id="13" creationId="{3DFBBA17-68C1-41F9-89F3-78F3F2DB97BC}"/>
          </ac:grpSpMkLst>
        </pc:grpChg>
        <pc:picChg chg="add mod ord">
          <ac:chgData name="MATEUS DO NASCIMENTO MAGALHAES DA SILVA" userId="S::2014103280@aluno.unicarioca.edu.br::7c22dc2f-e424-4180-936d-39e170d7a203" providerId="AD" clId="Web-{7947C75D-F426-F82E-9F71-B2473BBE2ECF}" dt="2021-06-01T03:36:20.549" v="62" actId="14100"/>
          <ac:picMkLst>
            <pc:docMk/>
            <pc:sldMk cId="304113031" sldId="303"/>
            <ac:picMk id="5" creationId="{EE5D8B08-72FF-4445-91B1-435DDFD994F4}"/>
          </ac:picMkLst>
        </pc:picChg>
        <pc:picChg chg="del">
          <ac:chgData name="MATEUS DO NASCIMENTO MAGALHAES DA SILVA" userId="S::2014103280@aluno.unicarioca.edu.br::7c22dc2f-e424-4180-936d-39e170d7a203" providerId="AD" clId="Web-{7947C75D-F426-F82E-9F71-B2473BBE2ECF}" dt="2021-06-01T03:35:12.716" v="48"/>
          <ac:picMkLst>
            <pc:docMk/>
            <pc:sldMk cId="304113031" sldId="303"/>
            <ac:picMk id="6" creationId="{A99C8FF8-CDAC-40E3-B200-6F8E1244D57D}"/>
          </ac:picMkLst>
        </pc:picChg>
        <pc:picChg chg="del mod">
          <ac:chgData name="MATEUS DO NASCIMENTO MAGALHAES DA SILVA" userId="S::2014103280@aluno.unicarioca.edu.br::7c22dc2f-e424-4180-936d-39e170d7a203" providerId="AD" clId="Web-{7947C75D-F426-F82E-9F71-B2473BBE2ECF}" dt="2021-06-01T03:35:19.342" v="50"/>
          <ac:picMkLst>
            <pc:docMk/>
            <pc:sldMk cId="304113031" sldId="303"/>
            <ac:picMk id="7" creationId="{B7516D70-2C11-4768-AE58-209F5BB4C6A5}"/>
          </ac:picMkLst>
        </pc:picChg>
        <pc:picChg chg="add mod">
          <ac:chgData name="MATEUS DO NASCIMENTO MAGALHAES DA SILVA" userId="S::2014103280@aluno.unicarioca.edu.br::7c22dc2f-e424-4180-936d-39e170d7a203" providerId="AD" clId="Web-{7947C75D-F426-F82E-9F71-B2473BBE2ECF}" dt="2021-06-01T03:36:15.329" v="61" actId="14100"/>
          <ac:picMkLst>
            <pc:docMk/>
            <pc:sldMk cId="304113031" sldId="303"/>
            <ac:picMk id="8" creationId="{FB5D4C1F-E2A7-482D-A264-08493C1F25C8}"/>
          </ac:picMkLst>
        </pc:picChg>
      </pc:sldChg>
      <pc:sldChg chg="addSp delSp modSp add replId">
        <pc:chgData name="MATEUS DO NASCIMENTO MAGALHAES DA SILVA" userId="S::2014103280@aluno.unicarioca.edu.br::7c22dc2f-e424-4180-936d-39e170d7a203" providerId="AD" clId="Web-{7947C75D-F426-F82E-9F71-B2473BBE2ECF}" dt="2021-06-01T03:44:33.249" v="95" actId="20577"/>
        <pc:sldMkLst>
          <pc:docMk/>
          <pc:sldMk cId="211132019" sldId="304"/>
        </pc:sldMkLst>
        <pc:spChg chg="mod">
          <ac:chgData name="MATEUS DO NASCIMENTO MAGALHAES DA SILVA" userId="S::2014103280@aluno.unicarioca.edu.br::7c22dc2f-e424-4180-936d-39e170d7a203" providerId="AD" clId="Web-{7947C75D-F426-F82E-9F71-B2473BBE2ECF}" dt="2021-06-01T03:44:33.249" v="95" actId="20577"/>
          <ac:spMkLst>
            <pc:docMk/>
            <pc:sldMk cId="211132019" sldId="304"/>
            <ac:spMk id="2" creationId="{7CFF5EB3-1B0F-4DB4-B239-5BDB6AA6EC8E}"/>
          </ac:spMkLst>
        </pc:spChg>
        <pc:spChg chg="add del mod">
          <ac:chgData name="MATEUS DO NASCIMENTO MAGALHAES DA SILVA" userId="S::2014103280@aluno.unicarioca.edu.br::7c22dc2f-e424-4180-936d-39e170d7a203" providerId="AD" clId="Web-{7947C75D-F426-F82E-9F71-B2473BBE2ECF}" dt="2021-06-01T03:43:49.231" v="85"/>
          <ac:spMkLst>
            <pc:docMk/>
            <pc:sldMk cId="211132019" sldId="304"/>
            <ac:spMk id="4" creationId="{34399319-012C-4D54-90CE-E371FC96B0C4}"/>
          </ac:spMkLst>
        </pc:spChg>
        <pc:picChg chg="del mod">
          <ac:chgData name="MATEUS DO NASCIMENTO MAGALHAES DA SILVA" userId="S::2014103280@aluno.unicarioca.edu.br::7c22dc2f-e424-4180-936d-39e170d7a203" providerId="AD" clId="Web-{7947C75D-F426-F82E-9F71-B2473BBE2ECF}" dt="2021-06-01T03:43:41.918" v="84"/>
          <ac:picMkLst>
            <pc:docMk/>
            <pc:sldMk cId="211132019" sldId="304"/>
            <ac:picMk id="5" creationId="{C7708EAC-B4FF-422F-B9E1-7EFA8E19C94B}"/>
          </ac:picMkLst>
        </pc:picChg>
        <pc:picChg chg="add mod">
          <ac:chgData name="MATEUS DO NASCIMENTO MAGALHAES DA SILVA" userId="S::2014103280@aluno.unicarioca.edu.br::7c22dc2f-e424-4180-936d-39e170d7a203" providerId="AD" clId="Web-{7947C75D-F426-F82E-9F71-B2473BBE2ECF}" dt="2021-06-01T03:44:13.467" v="94" actId="1076"/>
          <ac:picMkLst>
            <pc:docMk/>
            <pc:sldMk cId="211132019" sldId="304"/>
            <ac:picMk id="6" creationId="{F10FEFD7-F464-42B1-AC1C-AFFC57355993}"/>
          </ac:picMkLst>
        </pc:picChg>
        <pc:picChg chg="del">
          <ac:chgData name="MATEUS DO NASCIMENTO MAGALHAES DA SILVA" userId="S::2014103280@aluno.unicarioca.edu.br::7c22dc2f-e424-4180-936d-39e170d7a203" providerId="AD" clId="Web-{7947C75D-F426-F82E-9F71-B2473BBE2ECF}" dt="2021-06-01T03:43:39.637" v="83"/>
          <ac:picMkLst>
            <pc:docMk/>
            <pc:sldMk cId="211132019" sldId="304"/>
            <ac:picMk id="7" creationId="{A1CFB80D-40C1-46A4-906C-B126E93E9ADA}"/>
          </ac:picMkLst>
        </pc:picChg>
      </pc:sldChg>
      <pc:sldChg chg="addSp delSp modSp add replId">
        <pc:chgData name="MATEUS DO NASCIMENTO MAGALHAES DA SILVA" userId="S::2014103280@aluno.unicarioca.edu.br::7c22dc2f-e424-4180-936d-39e170d7a203" providerId="AD" clId="Web-{7947C75D-F426-F82E-9F71-B2473BBE2ECF}" dt="2021-06-01T03:45:22.596" v="105" actId="1076"/>
        <pc:sldMkLst>
          <pc:docMk/>
          <pc:sldMk cId="2845396894" sldId="305"/>
        </pc:sldMkLst>
        <pc:spChg chg="add del mod">
          <ac:chgData name="MATEUS DO NASCIMENTO MAGALHAES DA SILVA" userId="S::2014103280@aluno.unicarioca.edu.br::7c22dc2f-e424-4180-936d-39e170d7a203" providerId="AD" clId="Web-{7947C75D-F426-F82E-9F71-B2473BBE2ECF}" dt="2021-06-01T03:44:58.829" v="99"/>
          <ac:spMkLst>
            <pc:docMk/>
            <pc:sldMk cId="2845396894" sldId="305"/>
            <ac:spMk id="4" creationId="{03E88C19-E432-49E7-AB32-60BF48E13CC3}"/>
          </ac:spMkLst>
        </pc:spChg>
        <pc:spChg chg="add del">
          <ac:chgData name="MATEUS DO NASCIMENTO MAGALHAES DA SILVA" userId="S::2014103280@aluno.unicarioca.edu.br::7c22dc2f-e424-4180-936d-39e170d7a203" providerId="AD" clId="Web-{7947C75D-F426-F82E-9F71-B2473BBE2ECF}" dt="2021-06-01T03:45:16.299" v="103"/>
          <ac:spMkLst>
            <pc:docMk/>
            <pc:sldMk cId="2845396894" sldId="305"/>
            <ac:spMk id="8" creationId="{BDE87E36-3427-4AE0-9501-4A24BD1B1944}"/>
          </ac:spMkLst>
        </pc:spChg>
        <pc:picChg chg="add mod">
          <ac:chgData name="MATEUS DO NASCIMENTO MAGALHAES DA SILVA" userId="S::2014103280@aluno.unicarioca.edu.br::7c22dc2f-e424-4180-936d-39e170d7a203" providerId="AD" clId="Web-{7947C75D-F426-F82E-9F71-B2473BBE2ECF}" dt="2021-06-01T03:45:22.596" v="105" actId="1076"/>
          <ac:picMkLst>
            <pc:docMk/>
            <pc:sldMk cId="2845396894" sldId="305"/>
            <ac:picMk id="5" creationId="{2ECE9DD8-BBE9-4841-8F35-1DA6E4E4A0BA}"/>
          </ac:picMkLst>
        </pc:picChg>
        <pc:picChg chg="del">
          <ac:chgData name="MATEUS DO NASCIMENTO MAGALHAES DA SILVA" userId="S::2014103280@aluno.unicarioca.edu.br::7c22dc2f-e424-4180-936d-39e170d7a203" providerId="AD" clId="Web-{7947C75D-F426-F82E-9F71-B2473BBE2ECF}" dt="2021-06-01T03:44:47.984" v="97"/>
          <ac:picMkLst>
            <pc:docMk/>
            <pc:sldMk cId="2845396894" sldId="305"/>
            <ac:picMk id="6" creationId="{A99C8FF8-CDAC-40E3-B200-6F8E1244D57D}"/>
          </ac:picMkLst>
        </pc:picChg>
        <pc:picChg chg="del">
          <ac:chgData name="MATEUS DO NASCIMENTO MAGALHAES DA SILVA" userId="S::2014103280@aluno.unicarioca.edu.br::7c22dc2f-e424-4180-936d-39e170d7a203" providerId="AD" clId="Web-{7947C75D-F426-F82E-9F71-B2473BBE2ECF}" dt="2021-06-01T03:44:52.297" v="98"/>
          <ac:picMkLst>
            <pc:docMk/>
            <pc:sldMk cId="2845396894" sldId="305"/>
            <ac:picMk id="7" creationId="{B7516D70-2C11-4768-AE58-209F5BB4C6A5}"/>
          </ac:picMkLst>
        </pc:picChg>
      </pc:sldChg>
      <pc:sldChg chg="addSp delSp modSp add replId">
        <pc:chgData name="MATEUS DO NASCIMENTO MAGALHAES DA SILVA" userId="S::2014103280@aluno.unicarioca.edu.br::7c22dc2f-e424-4180-936d-39e170d7a203" providerId="AD" clId="Web-{7947C75D-F426-F82E-9F71-B2473BBE2ECF}" dt="2021-06-01T03:45:49.800" v="112" actId="1076"/>
        <pc:sldMkLst>
          <pc:docMk/>
          <pc:sldMk cId="2605918311" sldId="306"/>
        </pc:sldMkLst>
        <pc:picChg chg="add mod">
          <ac:chgData name="MATEUS DO NASCIMENTO MAGALHAES DA SILVA" userId="S::2014103280@aluno.unicarioca.edu.br::7c22dc2f-e424-4180-936d-39e170d7a203" providerId="AD" clId="Web-{7947C75D-F426-F82E-9F71-B2473BBE2ECF}" dt="2021-06-01T03:45:49.800" v="112" actId="1076"/>
          <ac:picMkLst>
            <pc:docMk/>
            <pc:sldMk cId="2605918311" sldId="306"/>
            <ac:picMk id="3" creationId="{7DE3F59A-ABAD-49FF-80C0-D14B6CA160E6}"/>
          </ac:picMkLst>
        </pc:picChg>
        <pc:picChg chg="del">
          <ac:chgData name="MATEUS DO NASCIMENTO MAGALHAES DA SILVA" userId="S::2014103280@aluno.unicarioca.edu.br::7c22dc2f-e424-4180-936d-39e170d7a203" providerId="AD" clId="Web-{7947C75D-F426-F82E-9F71-B2473BBE2ECF}" dt="2021-06-01T03:45:35.565" v="107"/>
          <ac:picMkLst>
            <pc:docMk/>
            <pc:sldMk cId="2605918311" sldId="306"/>
            <ac:picMk id="5" creationId="{2ECE9DD8-BBE9-4841-8F35-1DA6E4E4A0BA}"/>
          </ac:picMkLst>
        </pc:picChg>
      </pc:sldChg>
    </pc:docChg>
  </pc:docChgLst>
  <pc:docChgLst>
    <pc:chgData name="MATEUS DO NASCIMENTO MAGALHAES DA SILVA" userId="S::2014103280@aluno.unicarioca.edu.br::7c22dc2f-e424-4180-936d-39e170d7a203" providerId="AD" clId="Web-{ECC677B8-4747-D286-4529-466BDA6E2EC5}"/>
    <pc:docChg chg="modSld">
      <pc:chgData name="MATEUS DO NASCIMENTO MAGALHAES DA SILVA" userId="S::2014103280@aluno.unicarioca.edu.br::7c22dc2f-e424-4180-936d-39e170d7a203" providerId="AD" clId="Web-{ECC677B8-4747-D286-4529-466BDA6E2EC5}" dt="2021-06-09T00:10:55.909" v="5" actId="1076"/>
      <pc:docMkLst>
        <pc:docMk/>
      </pc:docMkLst>
      <pc:sldChg chg="addSp delSp modSp delCm">
        <pc:chgData name="MATEUS DO NASCIMENTO MAGALHAES DA SILVA" userId="S::2014103280@aluno.unicarioca.edu.br::7c22dc2f-e424-4180-936d-39e170d7a203" providerId="AD" clId="Web-{ECC677B8-4747-D286-4529-466BDA6E2EC5}" dt="2021-06-09T00:10:55.909" v="5" actId="1076"/>
        <pc:sldMkLst>
          <pc:docMk/>
          <pc:sldMk cId="3012564426" sldId="271"/>
        </pc:sldMkLst>
        <pc:spChg chg="add del mod">
          <ac:chgData name="MATEUS DO NASCIMENTO MAGALHAES DA SILVA" userId="S::2014103280@aluno.unicarioca.edu.br::7c22dc2f-e424-4180-936d-39e170d7a203" providerId="AD" clId="Web-{ECC677B8-4747-D286-4529-466BDA6E2EC5}" dt="2021-06-09T00:10:42.487" v="1"/>
          <ac:spMkLst>
            <pc:docMk/>
            <pc:sldMk cId="3012564426" sldId="271"/>
            <ac:spMk id="4" creationId="{085415E3-334D-49D0-B25B-8A22BA6C3976}"/>
          </ac:spMkLst>
        </pc:spChg>
        <pc:picChg chg="add mod ord">
          <ac:chgData name="MATEUS DO NASCIMENTO MAGALHAES DA SILVA" userId="S::2014103280@aluno.unicarioca.edu.br::7c22dc2f-e424-4180-936d-39e170d7a203" providerId="AD" clId="Web-{ECC677B8-4747-D286-4529-466BDA6E2EC5}" dt="2021-06-09T00:10:55.909" v="5" actId="1076"/>
          <ac:picMkLst>
            <pc:docMk/>
            <pc:sldMk cId="3012564426" sldId="271"/>
            <ac:picMk id="5" creationId="{682805F8-C40F-4454-BD06-01891A323B66}"/>
          </ac:picMkLst>
        </pc:picChg>
        <pc:picChg chg="del">
          <ac:chgData name="MATEUS DO NASCIMENTO MAGALHAES DA SILVA" userId="S::2014103280@aluno.unicarioca.edu.br::7c22dc2f-e424-4180-936d-39e170d7a203" providerId="AD" clId="Web-{ECC677B8-4747-D286-4529-466BDA6E2EC5}" dt="2021-06-09T00:10:37.190" v="0"/>
          <ac:picMkLst>
            <pc:docMk/>
            <pc:sldMk cId="3012564426" sldId="271"/>
            <ac:picMk id="6" creationId="{A99C8FF8-CDAC-40E3-B200-6F8E1244D57D}"/>
          </ac:picMkLst>
        </pc:picChg>
      </pc:sldChg>
    </pc:docChg>
  </pc:docChgLst>
</pc:chgInfo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ata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ata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ata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rawing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rawing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rawing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DE9605-0F20-449A-993F-DD876088546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1EFB42-0EF6-4553-BE12-7FCC703DCB55}">
      <dgm:prSet/>
      <dgm:spPr/>
      <dgm:t>
        <a:bodyPr/>
        <a:lstStyle/>
        <a:p>
          <a:r>
            <a:rPr lang="pt-BR"/>
            <a:t>INEP e ENEM</a:t>
          </a:r>
          <a:endParaRPr lang="en-US"/>
        </a:p>
      </dgm:t>
    </dgm:pt>
    <dgm:pt modelId="{E298279F-4226-4BD9-9DC0-759B6A1380B0}" type="parTrans" cxnId="{1CAC8A7D-6CEA-40BD-8CB1-71093DC5CCEA}">
      <dgm:prSet/>
      <dgm:spPr/>
      <dgm:t>
        <a:bodyPr/>
        <a:lstStyle/>
        <a:p>
          <a:endParaRPr lang="en-US"/>
        </a:p>
      </dgm:t>
    </dgm:pt>
    <dgm:pt modelId="{59827CFF-326B-455A-B0F1-13C8E5ABF979}" type="sibTrans" cxnId="{1CAC8A7D-6CEA-40BD-8CB1-71093DC5CCEA}">
      <dgm:prSet/>
      <dgm:spPr/>
      <dgm:t>
        <a:bodyPr/>
        <a:lstStyle/>
        <a:p>
          <a:endParaRPr lang="en-US"/>
        </a:p>
      </dgm:t>
    </dgm:pt>
    <dgm:pt modelId="{75BAE961-2241-465D-9126-EED1E5C195F0}">
      <dgm:prSet/>
      <dgm:spPr/>
      <dgm:t>
        <a:bodyPr/>
        <a:lstStyle/>
        <a:p>
          <a:r>
            <a:rPr lang="pt-BR"/>
            <a:t>Big data e análise de dados</a:t>
          </a:r>
          <a:endParaRPr lang="en-US"/>
        </a:p>
      </dgm:t>
    </dgm:pt>
    <dgm:pt modelId="{D90408FB-0EBF-4490-90C7-C4E3D0EFB6AB}" type="sibTrans" cxnId="{298539A0-C294-46E6-A114-BC207EDDF1B2}">
      <dgm:prSet/>
      <dgm:spPr/>
      <dgm:t>
        <a:bodyPr/>
        <a:lstStyle/>
        <a:p>
          <a:endParaRPr lang="en-US"/>
        </a:p>
      </dgm:t>
    </dgm:pt>
    <dgm:pt modelId="{A5BD251B-71B0-4480-BC9C-5B77748E41FC}" type="parTrans" cxnId="{298539A0-C294-46E6-A114-BC207EDDF1B2}">
      <dgm:prSet/>
      <dgm:spPr/>
      <dgm:t>
        <a:bodyPr/>
        <a:lstStyle/>
        <a:p>
          <a:endParaRPr lang="en-US"/>
        </a:p>
      </dgm:t>
    </dgm:pt>
    <dgm:pt modelId="{38571B68-90EF-4BAD-B6CF-1658147193E3}">
      <dgm:prSet/>
      <dgm:spPr/>
      <dgm:t>
        <a:bodyPr/>
        <a:lstStyle/>
        <a:p>
          <a:r>
            <a:rPr lang="pt-BR"/>
            <a:t>Business </a:t>
          </a:r>
          <a:r>
            <a:rPr lang="pt-BR" err="1"/>
            <a:t>Inteligence</a:t>
          </a:r>
          <a:endParaRPr lang="en-US"/>
        </a:p>
      </dgm:t>
    </dgm:pt>
    <dgm:pt modelId="{93983651-6A89-4317-A15C-61535C71BCD9}" type="sibTrans" cxnId="{43786499-FA20-4B82-834E-F8D59332A01A}">
      <dgm:prSet/>
      <dgm:spPr/>
      <dgm:t>
        <a:bodyPr/>
        <a:lstStyle/>
        <a:p>
          <a:endParaRPr lang="en-US"/>
        </a:p>
      </dgm:t>
    </dgm:pt>
    <dgm:pt modelId="{BD91B2FA-71BC-4951-9CC9-588985804AE3}" type="parTrans" cxnId="{43786499-FA20-4B82-834E-F8D59332A01A}">
      <dgm:prSet/>
      <dgm:spPr/>
      <dgm:t>
        <a:bodyPr/>
        <a:lstStyle/>
        <a:p>
          <a:endParaRPr lang="en-US"/>
        </a:p>
      </dgm:t>
    </dgm:pt>
    <dgm:pt modelId="{9D54807F-4F6C-419A-A194-29A7D9700D4C}">
      <dgm:prSet/>
      <dgm:spPr/>
      <dgm:t>
        <a:bodyPr/>
        <a:lstStyle/>
        <a:p>
          <a:r>
            <a:rPr lang="pt-BR"/>
            <a:t>Modelagem de </a:t>
          </a:r>
          <a:r>
            <a:rPr lang="pt-BR" err="1"/>
            <a:t>Database</a:t>
          </a:r>
          <a:endParaRPr lang="en-US"/>
        </a:p>
      </dgm:t>
    </dgm:pt>
    <dgm:pt modelId="{EB59C082-027F-4E20-AC0C-595421E2AE98}" type="sibTrans" cxnId="{BFC4924D-6AF5-4C14-ACAA-A6F9B28AEFF1}">
      <dgm:prSet/>
      <dgm:spPr/>
      <dgm:t>
        <a:bodyPr/>
        <a:lstStyle/>
        <a:p>
          <a:endParaRPr lang="en-US"/>
        </a:p>
      </dgm:t>
    </dgm:pt>
    <dgm:pt modelId="{0A80294C-84EA-48B4-824B-E7676EB12C8F}" type="parTrans" cxnId="{BFC4924D-6AF5-4C14-ACAA-A6F9B28AEFF1}">
      <dgm:prSet/>
      <dgm:spPr/>
      <dgm:t>
        <a:bodyPr/>
        <a:lstStyle/>
        <a:p>
          <a:endParaRPr lang="en-US"/>
        </a:p>
      </dgm:t>
    </dgm:pt>
    <dgm:pt modelId="{B2E7841A-B53D-4EBF-B57D-C64733060624}">
      <dgm:prSet/>
      <dgm:spPr/>
      <dgm:t>
        <a:bodyPr/>
        <a:lstStyle/>
        <a:p>
          <a:r>
            <a:rPr lang="pt-BR"/>
            <a:t>Mineração e KDD</a:t>
          </a:r>
          <a:endParaRPr lang="en-US"/>
        </a:p>
      </dgm:t>
    </dgm:pt>
    <dgm:pt modelId="{36C65DBF-61AD-4E2D-A35F-7B4FF008923D}" type="sibTrans" cxnId="{BE122CF1-9EFC-4837-9FE7-6F7B4BD6DBBC}">
      <dgm:prSet/>
      <dgm:spPr/>
      <dgm:t>
        <a:bodyPr/>
        <a:lstStyle/>
        <a:p>
          <a:endParaRPr lang="en-US"/>
        </a:p>
      </dgm:t>
    </dgm:pt>
    <dgm:pt modelId="{9143449D-25DF-4BDB-8AC4-D66A69F9058C}" type="parTrans" cxnId="{BE122CF1-9EFC-4837-9FE7-6F7B4BD6DBBC}">
      <dgm:prSet/>
      <dgm:spPr/>
      <dgm:t>
        <a:bodyPr/>
        <a:lstStyle/>
        <a:p>
          <a:endParaRPr lang="en-US"/>
        </a:p>
      </dgm:t>
    </dgm:pt>
    <dgm:pt modelId="{3B433E0E-B086-4C43-80DD-E78D6E0EA49D}" type="pres">
      <dgm:prSet presAssocID="{8ADE9605-0F20-449A-993F-DD8760885462}" presName="linear" presStyleCnt="0">
        <dgm:presLayoutVars>
          <dgm:dir/>
          <dgm:animLvl val="lvl"/>
          <dgm:resizeHandles val="exact"/>
        </dgm:presLayoutVars>
      </dgm:prSet>
      <dgm:spPr/>
    </dgm:pt>
    <dgm:pt modelId="{A7D54D97-FFC8-4155-B044-28E60B1AB061}" type="pres">
      <dgm:prSet presAssocID="{121EFB42-0EF6-4553-BE12-7FCC703DCB55}" presName="parentLin" presStyleCnt="0"/>
      <dgm:spPr/>
    </dgm:pt>
    <dgm:pt modelId="{7C9CA412-92C6-4995-B68A-1824057E593D}" type="pres">
      <dgm:prSet presAssocID="{121EFB42-0EF6-4553-BE12-7FCC703DCB55}" presName="parentLeftMargin" presStyleLbl="node1" presStyleIdx="0" presStyleCnt="5"/>
      <dgm:spPr/>
    </dgm:pt>
    <dgm:pt modelId="{4B10BDBC-6092-468F-A6EF-FCB198891EF7}" type="pres">
      <dgm:prSet presAssocID="{121EFB42-0EF6-4553-BE12-7FCC703DCB5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8E48FE9-C23B-4A76-9CD3-1C9AC32882BD}" type="pres">
      <dgm:prSet presAssocID="{121EFB42-0EF6-4553-BE12-7FCC703DCB55}" presName="negativeSpace" presStyleCnt="0"/>
      <dgm:spPr/>
    </dgm:pt>
    <dgm:pt modelId="{020C49FA-5519-48C1-9D5D-894AEEE56E28}" type="pres">
      <dgm:prSet presAssocID="{121EFB42-0EF6-4553-BE12-7FCC703DCB55}" presName="childText" presStyleLbl="conFgAcc1" presStyleIdx="0" presStyleCnt="5">
        <dgm:presLayoutVars>
          <dgm:bulletEnabled val="1"/>
        </dgm:presLayoutVars>
      </dgm:prSet>
      <dgm:spPr/>
    </dgm:pt>
    <dgm:pt modelId="{A9AF4F98-7D0B-4974-B16B-469B24E98184}" type="pres">
      <dgm:prSet presAssocID="{59827CFF-326B-455A-B0F1-13C8E5ABF979}" presName="spaceBetweenRectangles" presStyleCnt="0"/>
      <dgm:spPr/>
    </dgm:pt>
    <dgm:pt modelId="{A2A6132A-3AF3-481E-BE4E-6505EA8B04C8}" type="pres">
      <dgm:prSet presAssocID="{75BAE961-2241-465D-9126-EED1E5C195F0}" presName="parentLin" presStyleCnt="0"/>
      <dgm:spPr/>
    </dgm:pt>
    <dgm:pt modelId="{51A5D072-E059-4747-8853-65BAB78A8946}" type="pres">
      <dgm:prSet presAssocID="{75BAE961-2241-465D-9126-EED1E5C195F0}" presName="parentLeftMargin" presStyleLbl="node1" presStyleIdx="0" presStyleCnt="5"/>
      <dgm:spPr/>
    </dgm:pt>
    <dgm:pt modelId="{C224AA8E-A8C5-4300-82C0-BB4D761DAEBA}" type="pres">
      <dgm:prSet presAssocID="{75BAE961-2241-465D-9126-EED1E5C195F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7EFBF90-60ED-4617-86EF-A7A5D1037534}" type="pres">
      <dgm:prSet presAssocID="{75BAE961-2241-465D-9126-EED1E5C195F0}" presName="negativeSpace" presStyleCnt="0"/>
      <dgm:spPr/>
    </dgm:pt>
    <dgm:pt modelId="{6CF2482E-EFB7-4052-8DA8-CFFAEE42ABF6}" type="pres">
      <dgm:prSet presAssocID="{75BAE961-2241-465D-9126-EED1E5C195F0}" presName="childText" presStyleLbl="conFgAcc1" presStyleIdx="1" presStyleCnt="5">
        <dgm:presLayoutVars>
          <dgm:bulletEnabled val="1"/>
        </dgm:presLayoutVars>
      </dgm:prSet>
      <dgm:spPr/>
    </dgm:pt>
    <dgm:pt modelId="{ABF5D5D4-3190-4C54-8A20-CE1DE49CE158}" type="pres">
      <dgm:prSet presAssocID="{D90408FB-0EBF-4490-90C7-C4E3D0EFB6AB}" presName="spaceBetweenRectangles" presStyleCnt="0"/>
      <dgm:spPr/>
    </dgm:pt>
    <dgm:pt modelId="{D58CAEAB-56A5-4B81-9D5A-E30D601149E3}" type="pres">
      <dgm:prSet presAssocID="{38571B68-90EF-4BAD-B6CF-1658147193E3}" presName="parentLin" presStyleCnt="0"/>
      <dgm:spPr/>
    </dgm:pt>
    <dgm:pt modelId="{C304742F-7775-4A73-89B6-AB924282C9EC}" type="pres">
      <dgm:prSet presAssocID="{38571B68-90EF-4BAD-B6CF-1658147193E3}" presName="parentLeftMargin" presStyleLbl="node1" presStyleIdx="1" presStyleCnt="5"/>
      <dgm:spPr/>
    </dgm:pt>
    <dgm:pt modelId="{622217CD-B958-40F0-9EF2-80856D00725F}" type="pres">
      <dgm:prSet presAssocID="{38571B68-90EF-4BAD-B6CF-1658147193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133AD9C-D5F7-474E-8174-8A77F9E5A783}" type="pres">
      <dgm:prSet presAssocID="{38571B68-90EF-4BAD-B6CF-1658147193E3}" presName="negativeSpace" presStyleCnt="0"/>
      <dgm:spPr/>
    </dgm:pt>
    <dgm:pt modelId="{485BECC8-A175-48D6-BD4A-0DD45F708E5D}" type="pres">
      <dgm:prSet presAssocID="{38571B68-90EF-4BAD-B6CF-1658147193E3}" presName="childText" presStyleLbl="conFgAcc1" presStyleIdx="2" presStyleCnt="5">
        <dgm:presLayoutVars>
          <dgm:bulletEnabled val="1"/>
        </dgm:presLayoutVars>
      </dgm:prSet>
      <dgm:spPr/>
    </dgm:pt>
    <dgm:pt modelId="{63A621F2-3AFE-4BFD-A09D-DE8027B42AE2}" type="pres">
      <dgm:prSet presAssocID="{93983651-6A89-4317-A15C-61535C71BCD9}" presName="spaceBetweenRectangles" presStyleCnt="0"/>
      <dgm:spPr/>
    </dgm:pt>
    <dgm:pt modelId="{926F504C-90DC-4575-B9FE-9C5929AD2394}" type="pres">
      <dgm:prSet presAssocID="{9D54807F-4F6C-419A-A194-29A7D9700D4C}" presName="parentLin" presStyleCnt="0"/>
      <dgm:spPr/>
    </dgm:pt>
    <dgm:pt modelId="{9FCA5403-90ED-435F-B82C-22A326D8B200}" type="pres">
      <dgm:prSet presAssocID="{9D54807F-4F6C-419A-A194-29A7D9700D4C}" presName="parentLeftMargin" presStyleLbl="node1" presStyleIdx="2" presStyleCnt="5"/>
      <dgm:spPr/>
    </dgm:pt>
    <dgm:pt modelId="{FDF54CC1-8AF9-4E38-86A1-3EA401FE19C8}" type="pres">
      <dgm:prSet presAssocID="{9D54807F-4F6C-419A-A194-29A7D9700D4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CEABD3E-BAC1-49C9-9DF9-B1E1D082B8DD}" type="pres">
      <dgm:prSet presAssocID="{9D54807F-4F6C-419A-A194-29A7D9700D4C}" presName="negativeSpace" presStyleCnt="0"/>
      <dgm:spPr/>
    </dgm:pt>
    <dgm:pt modelId="{52FABD4A-1F03-4483-8592-0238D43BD919}" type="pres">
      <dgm:prSet presAssocID="{9D54807F-4F6C-419A-A194-29A7D9700D4C}" presName="childText" presStyleLbl="conFgAcc1" presStyleIdx="3" presStyleCnt="5">
        <dgm:presLayoutVars>
          <dgm:bulletEnabled val="1"/>
        </dgm:presLayoutVars>
      </dgm:prSet>
      <dgm:spPr/>
    </dgm:pt>
    <dgm:pt modelId="{6D6E8889-036D-444A-940A-491A9D95D9E2}" type="pres">
      <dgm:prSet presAssocID="{EB59C082-027F-4E20-AC0C-595421E2AE98}" presName="spaceBetweenRectangles" presStyleCnt="0"/>
      <dgm:spPr/>
    </dgm:pt>
    <dgm:pt modelId="{D96C4AFE-6748-4827-896D-F2B1DECC33EC}" type="pres">
      <dgm:prSet presAssocID="{B2E7841A-B53D-4EBF-B57D-C64733060624}" presName="parentLin" presStyleCnt="0"/>
      <dgm:spPr/>
    </dgm:pt>
    <dgm:pt modelId="{374FC910-79C7-42FB-9179-CF367538329F}" type="pres">
      <dgm:prSet presAssocID="{B2E7841A-B53D-4EBF-B57D-C64733060624}" presName="parentLeftMargin" presStyleLbl="node1" presStyleIdx="3" presStyleCnt="5"/>
      <dgm:spPr/>
    </dgm:pt>
    <dgm:pt modelId="{5090F412-F33E-4352-9418-DEBDD9D92AA5}" type="pres">
      <dgm:prSet presAssocID="{B2E7841A-B53D-4EBF-B57D-C6473306062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BF00B4A-9A76-4181-9BD4-DCCE8143F957}" type="pres">
      <dgm:prSet presAssocID="{B2E7841A-B53D-4EBF-B57D-C64733060624}" presName="negativeSpace" presStyleCnt="0"/>
      <dgm:spPr/>
    </dgm:pt>
    <dgm:pt modelId="{D03B2D69-9209-49DD-A2C0-B32BB6B96BDD}" type="pres">
      <dgm:prSet presAssocID="{B2E7841A-B53D-4EBF-B57D-C6473306062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502AC0B-BE3C-4B6A-84DB-E1AAFCD9A0E9}" type="presOf" srcId="{38571B68-90EF-4BAD-B6CF-1658147193E3}" destId="{622217CD-B958-40F0-9EF2-80856D00725F}" srcOrd="1" destOrd="0" presId="urn:microsoft.com/office/officeart/2005/8/layout/list1"/>
    <dgm:cxn modelId="{E342D22D-5726-4667-B5E1-997839AAF8D3}" type="presOf" srcId="{B2E7841A-B53D-4EBF-B57D-C64733060624}" destId="{5090F412-F33E-4352-9418-DEBDD9D92AA5}" srcOrd="1" destOrd="0" presId="urn:microsoft.com/office/officeart/2005/8/layout/list1"/>
    <dgm:cxn modelId="{CC0F8849-717F-47F4-B21B-A7792C9D6914}" type="presOf" srcId="{9D54807F-4F6C-419A-A194-29A7D9700D4C}" destId="{9FCA5403-90ED-435F-B82C-22A326D8B200}" srcOrd="0" destOrd="0" presId="urn:microsoft.com/office/officeart/2005/8/layout/list1"/>
    <dgm:cxn modelId="{BFC4924D-6AF5-4C14-ACAA-A6F9B28AEFF1}" srcId="{8ADE9605-0F20-449A-993F-DD8760885462}" destId="{9D54807F-4F6C-419A-A194-29A7D9700D4C}" srcOrd="3" destOrd="0" parTransId="{0A80294C-84EA-48B4-824B-E7676EB12C8F}" sibTransId="{EB59C082-027F-4E20-AC0C-595421E2AE98}"/>
    <dgm:cxn modelId="{AD830653-6A36-45F0-BEC8-3928996E0386}" type="presOf" srcId="{8ADE9605-0F20-449A-993F-DD8760885462}" destId="{3B433E0E-B086-4C43-80DD-E78D6E0EA49D}" srcOrd="0" destOrd="0" presId="urn:microsoft.com/office/officeart/2005/8/layout/list1"/>
    <dgm:cxn modelId="{EA56B375-7B38-4FB2-A0C2-9E818FF3A6AA}" type="presOf" srcId="{121EFB42-0EF6-4553-BE12-7FCC703DCB55}" destId="{7C9CA412-92C6-4995-B68A-1824057E593D}" srcOrd="0" destOrd="0" presId="urn:microsoft.com/office/officeart/2005/8/layout/list1"/>
    <dgm:cxn modelId="{4C2AEF79-1547-428D-8502-388028BF9A7B}" type="presOf" srcId="{9D54807F-4F6C-419A-A194-29A7D9700D4C}" destId="{FDF54CC1-8AF9-4E38-86A1-3EA401FE19C8}" srcOrd="1" destOrd="0" presId="urn:microsoft.com/office/officeart/2005/8/layout/list1"/>
    <dgm:cxn modelId="{1CAC8A7D-6CEA-40BD-8CB1-71093DC5CCEA}" srcId="{8ADE9605-0F20-449A-993F-DD8760885462}" destId="{121EFB42-0EF6-4553-BE12-7FCC703DCB55}" srcOrd="0" destOrd="0" parTransId="{E298279F-4226-4BD9-9DC0-759B6A1380B0}" sibTransId="{59827CFF-326B-455A-B0F1-13C8E5ABF979}"/>
    <dgm:cxn modelId="{43786499-FA20-4B82-834E-F8D59332A01A}" srcId="{8ADE9605-0F20-449A-993F-DD8760885462}" destId="{38571B68-90EF-4BAD-B6CF-1658147193E3}" srcOrd="2" destOrd="0" parTransId="{BD91B2FA-71BC-4951-9CC9-588985804AE3}" sibTransId="{93983651-6A89-4317-A15C-61535C71BCD9}"/>
    <dgm:cxn modelId="{298539A0-C294-46E6-A114-BC207EDDF1B2}" srcId="{8ADE9605-0F20-449A-993F-DD8760885462}" destId="{75BAE961-2241-465D-9126-EED1E5C195F0}" srcOrd="1" destOrd="0" parTransId="{A5BD251B-71B0-4480-BC9C-5B77748E41FC}" sibTransId="{D90408FB-0EBF-4490-90C7-C4E3D0EFB6AB}"/>
    <dgm:cxn modelId="{387768AA-CDE0-4D78-8981-5FA18CDC4134}" type="presOf" srcId="{38571B68-90EF-4BAD-B6CF-1658147193E3}" destId="{C304742F-7775-4A73-89B6-AB924282C9EC}" srcOrd="0" destOrd="0" presId="urn:microsoft.com/office/officeart/2005/8/layout/list1"/>
    <dgm:cxn modelId="{D28618BC-2234-4C2A-9BF8-B566C4713326}" type="presOf" srcId="{75BAE961-2241-465D-9126-EED1E5C195F0}" destId="{51A5D072-E059-4747-8853-65BAB78A8946}" srcOrd="0" destOrd="0" presId="urn:microsoft.com/office/officeart/2005/8/layout/list1"/>
    <dgm:cxn modelId="{395EFCCA-70B7-44D4-B1BF-9DF2E161CD9C}" type="presOf" srcId="{75BAE961-2241-465D-9126-EED1E5C195F0}" destId="{C224AA8E-A8C5-4300-82C0-BB4D761DAEBA}" srcOrd="1" destOrd="0" presId="urn:microsoft.com/office/officeart/2005/8/layout/list1"/>
    <dgm:cxn modelId="{F74D13F0-05AE-4AC5-B374-96A7150135A7}" type="presOf" srcId="{121EFB42-0EF6-4553-BE12-7FCC703DCB55}" destId="{4B10BDBC-6092-468F-A6EF-FCB198891EF7}" srcOrd="1" destOrd="0" presId="urn:microsoft.com/office/officeart/2005/8/layout/list1"/>
    <dgm:cxn modelId="{BE122CF1-9EFC-4837-9FE7-6F7B4BD6DBBC}" srcId="{8ADE9605-0F20-449A-993F-DD8760885462}" destId="{B2E7841A-B53D-4EBF-B57D-C64733060624}" srcOrd="4" destOrd="0" parTransId="{9143449D-25DF-4BDB-8AC4-D66A69F9058C}" sibTransId="{36C65DBF-61AD-4E2D-A35F-7B4FF008923D}"/>
    <dgm:cxn modelId="{4C7E17F3-00F7-4203-A324-043FFA576E7E}" type="presOf" srcId="{B2E7841A-B53D-4EBF-B57D-C64733060624}" destId="{374FC910-79C7-42FB-9179-CF367538329F}" srcOrd="0" destOrd="0" presId="urn:microsoft.com/office/officeart/2005/8/layout/list1"/>
    <dgm:cxn modelId="{92614E29-5439-45A9-979D-CD63C5DBB34B}" type="presParOf" srcId="{3B433E0E-B086-4C43-80DD-E78D6E0EA49D}" destId="{A7D54D97-FFC8-4155-B044-28E60B1AB061}" srcOrd="0" destOrd="0" presId="urn:microsoft.com/office/officeart/2005/8/layout/list1"/>
    <dgm:cxn modelId="{C521C127-2091-4B6D-A578-30E122D389E1}" type="presParOf" srcId="{A7D54D97-FFC8-4155-B044-28E60B1AB061}" destId="{7C9CA412-92C6-4995-B68A-1824057E593D}" srcOrd="0" destOrd="0" presId="urn:microsoft.com/office/officeart/2005/8/layout/list1"/>
    <dgm:cxn modelId="{51E474E1-4A40-4B1A-BC49-994FC7278C90}" type="presParOf" srcId="{A7D54D97-FFC8-4155-B044-28E60B1AB061}" destId="{4B10BDBC-6092-468F-A6EF-FCB198891EF7}" srcOrd="1" destOrd="0" presId="urn:microsoft.com/office/officeart/2005/8/layout/list1"/>
    <dgm:cxn modelId="{0576511C-86C9-43C3-A938-EBCB77BCEBB4}" type="presParOf" srcId="{3B433E0E-B086-4C43-80DD-E78D6E0EA49D}" destId="{C8E48FE9-C23B-4A76-9CD3-1C9AC32882BD}" srcOrd="1" destOrd="0" presId="urn:microsoft.com/office/officeart/2005/8/layout/list1"/>
    <dgm:cxn modelId="{9E1AA26D-4CB3-49BF-BEB4-199BBD728EB8}" type="presParOf" srcId="{3B433E0E-B086-4C43-80DD-E78D6E0EA49D}" destId="{020C49FA-5519-48C1-9D5D-894AEEE56E28}" srcOrd="2" destOrd="0" presId="urn:microsoft.com/office/officeart/2005/8/layout/list1"/>
    <dgm:cxn modelId="{F7622497-648C-47C5-9945-2E9AF9CEEC71}" type="presParOf" srcId="{3B433E0E-B086-4C43-80DD-E78D6E0EA49D}" destId="{A9AF4F98-7D0B-4974-B16B-469B24E98184}" srcOrd="3" destOrd="0" presId="urn:microsoft.com/office/officeart/2005/8/layout/list1"/>
    <dgm:cxn modelId="{4158209B-A034-4332-8B25-5E379D2C0C36}" type="presParOf" srcId="{3B433E0E-B086-4C43-80DD-E78D6E0EA49D}" destId="{A2A6132A-3AF3-481E-BE4E-6505EA8B04C8}" srcOrd="4" destOrd="0" presId="urn:microsoft.com/office/officeart/2005/8/layout/list1"/>
    <dgm:cxn modelId="{CC93D439-7F45-477A-A316-E451ECF293DC}" type="presParOf" srcId="{A2A6132A-3AF3-481E-BE4E-6505EA8B04C8}" destId="{51A5D072-E059-4747-8853-65BAB78A8946}" srcOrd="0" destOrd="0" presId="urn:microsoft.com/office/officeart/2005/8/layout/list1"/>
    <dgm:cxn modelId="{F00903A6-2DB9-4EE0-B4B5-273219D5C816}" type="presParOf" srcId="{A2A6132A-3AF3-481E-BE4E-6505EA8B04C8}" destId="{C224AA8E-A8C5-4300-82C0-BB4D761DAEBA}" srcOrd="1" destOrd="0" presId="urn:microsoft.com/office/officeart/2005/8/layout/list1"/>
    <dgm:cxn modelId="{1BEB3059-A36E-4C19-8040-68271CFB4A7F}" type="presParOf" srcId="{3B433E0E-B086-4C43-80DD-E78D6E0EA49D}" destId="{B7EFBF90-60ED-4617-86EF-A7A5D1037534}" srcOrd="5" destOrd="0" presId="urn:microsoft.com/office/officeart/2005/8/layout/list1"/>
    <dgm:cxn modelId="{A5974824-853A-4691-943B-89C985510486}" type="presParOf" srcId="{3B433E0E-B086-4C43-80DD-E78D6E0EA49D}" destId="{6CF2482E-EFB7-4052-8DA8-CFFAEE42ABF6}" srcOrd="6" destOrd="0" presId="urn:microsoft.com/office/officeart/2005/8/layout/list1"/>
    <dgm:cxn modelId="{D180E257-2568-475E-920A-204F03A526EF}" type="presParOf" srcId="{3B433E0E-B086-4C43-80DD-E78D6E0EA49D}" destId="{ABF5D5D4-3190-4C54-8A20-CE1DE49CE158}" srcOrd="7" destOrd="0" presId="urn:microsoft.com/office/officeart/2005/8/layout/list1"/>
    <dgm:cxn modelId="{FFE3F203-AC72-46E8-9112-BC5E0B4CA11A}" type="presParOf" srcId="{3B433E0E-B086-4C43-80DD-E78D6E0EA49D}" destId="{D58CAEAB-56A5-4B81-9D5A-E30D601149E3}" srcOrd="8" destOrd="0" presId="urn:microsoft.com/office/officeart/2005/8/layout/list1"/>
    <dgm:cxn modelId="{6DAA833D-AFD9-4B86-802D-A9B044979CE6}" type="presParOf" srcId="{D58CAEAB-56A5-4B81-9D5A-E30D601149E3}" destId="{C304742F-7775-4A73-89B6-AB924282C9EC}" srcOrd="0" destOrd="0" presId="urn:microsoft.com/office/officeart/2005/8/layout/list1"/>
    <dgm:cxn modelId="{3B1A4027-A69A-4209-9E82-A66E18EADA96}" type="presParOf" srcId="{D58CAEAB-56A5-4B81-9D5A-E30D601149E3}" destId="{622217CD-B958-40F0-9EF2-80856D00725F}" srcOrd="1" destOrd="0" presId="urn:microsoft.com/office/officeart/2005/8/layout/list1"/>
    <dgm:cxn modelId="{C6F46164-7B2C-40C3-87D7-AE7E4344FE01}" type="presParOf" srcId="{3B433E0E-B086-4C43-80DD-E78D6E0EA49D}" destId="{1133AD9C-D5F7-474E-8174-8A77F9E5A783}" srcOrd="9" destOrd="0" presId="urn:microsoft.com/office/officeart/2005/8/layout/list1"/>
    <dgm:cxn modelId="{FE8CC41C-1C58-4E04-B304-807B06231F26}" type="presParOf" srcId="{3B433E0E-B086-4C43-80DD-E78D6E0EA49D}" destId="{485BECC8-A175-48D6-BD4A-0DD45F708E5D}" srcOrd="10" destOrd="0" presId="urn:microsoft.com/office/officeart/2005/8/layout/list1"/>
    <dgm:cxn modelId="{4DD8BDAB-B569-4BCC-951D-4304A93A13C6}" type="presParOf" srcId="{3B433E0E-B086-4C43-80DD-E78D6E0EA49D}" destId="{63A621F2-3AFE-4BFD-A09D-DE8027B42AE2}" srcOrd="11" destOrd="0" presId="urn:microsoft.com/office/officeart/2005/8/layout/list1"/>
    <dgm:cxn modelId="{E3089DE0-0C8E-4843-83C7-83A7DB0C2479}" type="presParOf" srcId="{3B433E0E-B086-4C43-80DD-E78D6E0EA49D}" destId="{926F504C-90DC-4575-B9FE-9C5929AD2394}" srcOrd="12" destOrd="0" presId="urn:microsoft.com/office/officeart/2005/8/layout/list1"/>
    <dgm:cxn modelId="{896B3FA1-56CA-4757-AB5A-70C38D820BBF}" type="presParOf" srcId="{926F504C-90DC-4575-B9FE-9C5929AD2394}" destId="{9FCA5403-90ED-435F-B82C-22A326D8B200}" srcOrd="0" destOrd="0" presId="urn:microsoft.com/office/officeart/2005/8/layout/list1"/>
    <dgm:cxn modelId="{1CA042D4-DFE3-4F20-95DB-4964C857FE4F}" type="presParOf" srcId="{926F504C-90DC-4575-B9FE-9C5929AD2394}" destId="{FDF54CC1-8AF9-4E38-86A1-3EA401FE19C8}" srcOrd="1" destOrd="0" presId="urn:microsoft.com/office/officeart/2005/8/layout/list1"/>
    <dgm:cxn modelId="{A6E592C4-5180-4A19-8BA8-6253B79FEC00}" type="presParOf" srcId="{3B433E0E-B086-4C43-80DD-E78D6E0EA49D}" destId="{BCEABD3E-BAC1-49C9-9DF9-B1E1D082B8DD}" srcOrd="13" destOrd="0" presId="urn:microsoft.com/office/officeart/2005/8/layout/list1"/>
    <dgm:cxn modelId="{1EEBBFDA-B3C1-4ED8-9F5D-DF84CA2E88B7}" type="presParOf" srcId="{3B433E0E-B086-4C43-80DD-E78D6E0EA49D}" destId="{52FABD4A-1F03-4483-8592-0238D43BD919}" srcOrd="14" destOrd="0" presId="urn:microsoft.com/office/officeart/2005/8/layout/list1"/>
    <dgm:cxn modelId="{0D7F8A15-C8CD-4F3F-9703-5F7F0716EEA1}" type="presParOf" srcId="{3B433E0E-B086-4C43-80DD-E78D6E0EA49D}" destId="{6D6E8889-036D-444A-940A-491A9D95D9E2}" srcOrd="15" destOrd="0" presId="urn:microsoft.com/office/officeart/2005/8/layout/list1"/>
    <dgm:cxn modelId="{935991D9-B7C4-4E6F-8421-94638A34883B}" type="presParOf" srcId="{3B433E0E-B086-4C43-80DD-E78D6E0EA49D}" destId="{D96C4AFE-6748-4827-896D-F2B1DECC33EC}" srcOrd="16" destOrd="0" presId="urn:microsoft.com/office/officeart/2005/8/layout/list1"/>
    <dgm:cxn modelId="{77E3FB2F-2BEC-49C4-AB7E-49E8EFDB2D5A}" type="presParOf" srcId="{D96C4AFE-6748-4827-896D-F2B1DECC33EC}" destId="{374FC910-79C7-42FB-9179-CF367538329F}" srcOrd="0" destOrd="0" presId="urn:microsoft.com/office/officeart/2005/8/layout/list1"/>
    <dgm:cxn modelId="{693FD04D-A3B8-4A35-9984-D0FD4542959A}" type="presParOf" srcId="{D96C4AFE-6748-4827-896D-F2B1DECC33EC}" destId="{5090F412-F33E-4352-9418-DEBDD9D92AA5}" srcOrd="1" destOrd="0" presId="urn:microsoft.com/office/officeart/2005/8/layout/list1"/>
    <dgm:cxn modelId="{B60A82D8-7483-4868-9746-8C1091A183A4}" type="presParOf" srcId="{3B433E0E-B086-4C43-80DD-E78D6E0EA49D}" destId="{6BF00B4A-9A76-4181-9BD4-DCCE8143F957}" srcOrd="17" destOrd="0" presId="urn:microsoft.com/office/officeart/2005/8/layout/list1"/>
    <dgm:cxn modelId="{76FE6661-B5FA-4F33-9DF4-D73F3A7C2276}" type="presParOf" srcId="{3B433E0E-B086-4C43-80DD-E78D6E0EA49D}" destId="{D03B2D69-9209-49DD-A2C0-B32BB6B96BD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AC01CA-B7FF-4165-BA65-8CDA52B5021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479D2A8A-0722-4DD3-BC45-E5009B7C4FDD}">
      <dgm:prSet/>
      <dgm:spPr/>
      <dgm:t>
        <a:bodyPr/>
        <a:lstStyle/>
        <a:p>
          <a:r>
            <a:rPr lang="pt-BR"/>
            <a:t>Cloud Services</a:t>
          </a:r>
        </a:p>
      </dgm:t>
    </dgm:pt>
    <dgm:pt modelId="{0912BC06-5509-4F65-897C-B4FDD65E2F24}" type="parTrans" cxnId="{EDEC71FA-5DBC-49C6-A4AD-2BC663AEA164}">
      <dgm:prSet/>
      <dgm:spPr/>
      <dgm:t>
        <a:bodyPr/>
        <a:lstStyle/>
        <a:p>
          <a:endParaRPr lang="pt-BR"/>
        </a:p>
      </dgm:t>
    </dgm:pt>
    <dgm:pt modelId="{C94CB230-178D-4322-B99C-C1A9FA4B1411}" type="sibTrans" cxnId="{EDEC71FA-5DBC-49C6-A4AD-2BC663AEA164}">
      <dgm:prSet/>
      <dgm:spPr/>
      <dgm:t>
        <a:bodyPr/>
        <a:lstStyle/>
        <a:p>
          <a:endParaRPr lang="pt-BR"/>
        </a:p>
      </dgm:t>
    </dgm:pt>
    <dgm:pt modelId="{E6FDC60E-435E-445F-854B-4424A5767BD4}">
      <dgm:prSet/>
      <dgm:spPr/>
      <dgm:t>
        <a:bodyPr/>
        <a:lstStyle/>
        <a:p>
          <a:r>
            <a:rPr lang="pt-BR"/>
            <a:t>Visualizadores de dados e ferramentas de desenvolvimento</a:t>
          </a:r>
        </a:p>
      </dgm:t>
    </dgm:pt>
    <dgm:pt modelId="{EC702B82-AAC2-4BB6-95AE-8B35522DD795}" type="parTrans" cxnId="{96C21353-D1F1-4705-A8D3-71E38CD843CD}">
      <dgm:prSet/>
      <dgm:spPr/>
      <dgm:t>
        <a:bodyPr/>
        <a:lstStyle/>
        <a:p>
          <a:endParaRPr lang="pt-BR"/>
        </a:p>
      </dgm:t>
    </dgm:pt>
    <dgm:pt modelId="{82A2823B-10D2-4631-A52E-671C874AD72A}" type="sibTrans" cxnId="{96C21353-D1F1-4705-A8D3-71E38CD843CD}">
      <dgm:prSet/>
      <dgm:spPr/>
      <dgm:t>
        <a:bodyPr/>
        <a:lstStyle/>
        <a:p>
          <a:endParaRPr lang="pt-BR"/>
        </a:p>
      </dgm:t>
    </dgm:pt>
    <dgm:pt modelId="{629F98D8-6499-4979-B7AD-AE1E7AFCEB65}">
      <dgm:prSet/>
      <dgm:spPr/>
      <dgm:t>
        <a:bodyPr/>
        <a:lstStyle/>
        <a:p>
          <a:r>
            <a:rPr lang="pt-BR"/>
            <a:t>Linguagens e padrões de documentos</a:t>
          </a:r>
        </a:p>
      </dgm:t>
    </dgm:pt>
    <dgm:pt modelId="{11115824-7706-4B47-9672-DFCDE65CA6C4}" type="parTrans" cxnId="{B98AF0B0-A59A-4ADA-AEC4-4DCCBD09E399}">
      <dgm:prSet/>
      <dgm:spPr/>
      <dgm:t>
        <a:bodyPr/>
        <a:lstStyle/>
        <a:p>
          <a:endParaRPr lang="pt-BR"/>
        </a:p>
      </dgm:t>
    </dgm:pt>
    <dgm:pt modelId="{60E0F1F2-1CAC-45C4-9759-FFC72A1058A8}" type="sibTrans" cxnId="{B98AF0B0-A59A-4ADA-AEC4-4DCCBD09E399}">
      <dgm:prSet/>
      <dgm:spPr/>
      <dgm:t>
        <a:bodyPr/>
        <a:lstStyle/>
        <a:p>
          <a:endParaRPr lang="pt-BR"/>
        </a:p>
      </dgm:t>
    </dgm:pt>
    <dgm:pt modelId="{973F7A3C-6B93-4631-A41D-BED8FEB7EF8A}">
      <dgm:prSet/>
      <dgm:spPr/>
      <dgm:t>
        <a:bodyPr/>
        <a:lstStyle/>
        <a:p>
          <a:r>
            <a:rPr lang="pt-BR"/>
            <a:t>Git e Github</a:t>
          </a:r>
        </a:p>
      </dgm:t>
    </dgm:pt>
    <dgm:pt modelId="{2B335A3F-E0BE-4922-802B-DBF150954A69}" type="parTrans" cxnId="{35CEE518-7B34-4639-9D95-0EB8E5F2B738}">
      <dgm:prSet/>
      <dgm:spPr/>
      <dgm:t>
        <a:bodyPr/>
        <a:lstStyle/>
        <a:p>
          <a:endParaRPr lang="pt-BR"/>
        </a:p>
      </dgm:t>
    </dgm:pt>
    <dgm:pt modelId="{39552210-6096-4047-AE51-63D9304A6E56}" type="sibTrans" cxnId="{35CEE518-7B34-4639-9D95-0EB8E5F2B738}">
      <dgm:prSet/>
      <dgm:spPr/>
      <dgm:t>
        <a:bodyPr/>
        <a:lstStyle/>
        <a:p>
          <a:endParaRPr lang="pt-BR"/>
        </a:p>
      </dgm:t>
    </dgm:pt>
    <dgm:pt modelId="{6F165CF8-325A-4165-8BDE-76F075BD1D0D}" type="pres">
      <dgm:prSet presAssocID="{CFAC01CA-B7FF-4165-BA65-8CDA52B5021B}" presName="linear" presStyleCnt="0">
        <dgm:presLayoutVars>
          <dgm:dir/>
          <dgm:animLvl val="lvl"/>
          <dgm:resizeHandles val="exact"/>
        </dgm:presLayoutVars>
      </dgm:prSet>
      <dgm:spPr/>
    </dgm:pt>
    <dgm:pt modelId="{6A543944-44E7-4E76-9B6C-E1DB9677494E}" type="pres">
      <dgm:prSet presAssocID="{479D2A8A-0722-4DD3-BC45-E5009B7C4FDD}" presName="parentLin" presStyleCnt="0"/>
      <dgm:spPr/>
    </dgm:pt>
    <dgm:pt modelId="{442002B8-4F62-482D-9CD5-7A769653EF4B}" type="pres">
      <dgm:prSet presAssocID="{479D2A8A-0722-4DD3-BC45-E5009B7C4FDD}" presName="parentLeftMargin" presStyleLbl="node1" presStyleIdx="0" presStyleCnt="4"/>
      <dgm:spPr/>
    </dgm:pt>
    <dgm:pt modelId="{3EB5E167-2CB5-4605-A15E-44E0F941D4B0}" type="pres">
      <dgm:prSet presAssocID="{479D2A8A-0722-4DD3-BC45-E5009B7C4FD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E4C9897-CCE4-4C5A-B493-3569A475FBBC}" type="pres">
      <dgm:prSet presAssocID="{479D2A8A-0722-4DD3-BC45-E5009B7C4FDD}" presName="negativeSpace" presStyleCnt="0"/>
      <dgm:spPr/>
    </dgm:pt>
    <dgm:pt modelId="{D19A1380-FCA4-4EE3-9DB6-1167BF3AEFA7}" type="pres">
      <dgm:prSet presAssocID="{479D2A8A-0722-4DD3-BC45-E5009B7C4FDD}" presName="childText" presStyleLbl="conFgAcc1" presStyleIdx="0" presStyleCnt="4">
        <dgm:presLayoutVars>
          <dgm:bulletEnabled val="1"/>
        </dgm:presLayoutVars>
      </dgm:prSet>
      <dgm:spPr/>
    </dgm:pt>
    <dgm:pt modelId="{4844B3FD-4371-4799-AA42-A46FD4FC18E6}" type="pres">
      <dgm:prSet presAssocID="{C94CB230-178D-4322-B99C-C1A9FA4B1411}" presName="spaceBetweenRectangles" presStyleCnt="0"/>
      <dgm:spPr/>
    </dgm:pt>
    <dgm:pt modelId="{3F1F1EF6-F8F1-4FBC-98E5-62C85BE0152D}" type="pres">
      <dgm:prSet presAssocID="{E6FDC60E-435E-445F-854B-4424A5767BD4}" presName="parentLin" presStyleCnt="0"/>
      <dgm:spPr/>
    </dgm:pt>
    <dgm:pt modelId="{48391EA2-1291-4F6E-A67B-84BA10CA8E27}" type="pres">
      <dgm:prSet presAssocID="{E6FDC60E-435E-445F-854B-4424A5767BD4}" presName="parentLeftMargin" presStyleLbl="node1" presStyleIdx="0" presStyleCnt="4"/>
      <dgm:spPr/>
    </dgm:pt>
    <dgm:pt modelId="{C4119BD0-D1BD-4C66-861C-82232981A44D}" type="pres">
      <dgm:prSet presAssocID="{E6FDC60E-435E-445F-854B-4424A5767BD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263FE34-B676-4960-9759-CE9E5D9FF03C}" type="pres">
      <dgm:prSet presAssocID="{E6FDC60E-435E-445F-854B-4424A5767BD4}" presName="negativeSpace" presStyleCnt="0"/>
      <dgm:spPr/>
    </dgm:pt>
    <dgm:pt modelId="{4D3B0763-DB88-41F5-AB10-2B190D54AF63}" type="pres">
      <dgm:prSet presAssocID="{E6FDC60E-435E-445F-854B-4424A5767BD4}" presName="childText" presStyleLbl="conFgAcc1" presStyleIdx="1" presStyleCnt="4">
        <dgm:presLayoutVars>
          <dgm:bulletEnabled val="1"/>
        </dgm:presLayoutVars>
      </dgm:prSet>
      <dgm:spPr/>
    </dgm:pt>
    <dgm:pt modelId="{309A6DFF-09EC-48CC-8F6B-509C16EFE922}" type="pres">
      <dgm:prSet presAssocID="{82A2823B-10D2-4631-A52E-671C874AD72A}" presName="spaceBetweenRectangles" presStyleCnt="0"/>
      <dgm:spPr/>
    </dgm:pt>
    <dgm:pt modelId="{D1F4FC7D-65CE-4559-956E-8F70D9D3B5C2}" type="pres">
      <dgm:prSet presAssocID="{629F98D8-6499-4979-B7AD-AE1E7AFCEB65}" presName="parentLin" presStyleCnt="0"/>
      <dgm:spPr/>
    </dgm:pt>
    <dgm:pt modelId="{F71A691D-4D69-49A7-ACFA-BCBF88426C9F}" type="pres">
      <dgm:prSet presAssocID="{629F98D8-6499-4979-B7AD-AE1E7AFCEB65}" presName="parentLeftMargin" presStyleLbl="node1" presStyleIdx="1" presStyleCnt="4"/>
      <dgm:spPr/>
    </dgm:pt>
    <dgm:pt modelId="{E46F8504-B6A3-4E8D-AB3C-32AF033345AA}" type="pres">
      <dgm:prSet presAssocID="{629F98D8-6499-4979-B7AD-AE1E7AFCEB6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312DBDD-470F-4A6B-86BF-DCD98FA97F73}" type="pres">
      <dgm:prSet presAssocID="{629F98D8-6499-4979-B7AD-AE1E7AFCEB65}" presName="negativeSpace" presStyleCnt="0"/>
      <dgm:spPr/>
    </dgm:pt>
    <dgm:pt modelId="{647708EA-4627-4C14-8786-9EB8A3EECC37}" type="pres">
      <dgm:prSet presAssocID="{629F98D8-6499-4979-B7AD-AE1E7AFCEB65}" presName="childText" presStyleLbl="conFgAcc1" presStyleIdx="2" presStyleCnt="4">
        <dgm:presLayoutVars>
          <dgm:bulletEnabled val="1"/>
        </dgm:presLayoutVars>
      </dgm:prSet>
      <dgm:spPr/>
    </dgm:pt>
    <dgm:pt modelId="{B4317D93-067D-4292-9032-833A9F4DA07F}" type="pres">
      <dgm:prSet presAssocID="{60E0F1F2-1CAC-45C4-9759-FFC72A1058A8}" presName="spaceBetweenRectangles" presStyleCnt="0"/>
      <dgm:spPr/>
    </dgm:pt>
    <dgm:pt modelId="{61CE45F8-C344-4193-B235-FA7B5231A706}" type="pres">
      <dgm:prSet presAssocID="{973F7A3C-6B93-4631-A41D-BED8FEB7EF8A}" presName="parentLin" presStyleCnt="0"/>
      <dgm:spPr/>
    </dgm:pt>
    <dgm:pt modelId="{32716E05-23A0-422C-B624-69805831FFBC}" type="pres">
      <dgm:prSet presAssocID="{973F7A3C-6B93-4631-A41D-BED8FEB7EF8A}" presName="parentLeftMargin" presStyleLbl="node1" presStyleIdx="2" presStyleCnt="4"/>
      <dgm:spPr/>
    </dgm:pt>
    <dgm:pt modelId="{3E922024-063A-41CA-88D4-455F9AEC895C}" type="pres">
      <dgm:prSet presAssocID="{973F7A3C-6B93-4631-A41D-BED8FEB7EF8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7EC0FA8-DDE9-4C07-ACC6-92D350D75AE9}" type="pres">
      <dgm:prSet presAssocID="{973F7A3C-6B93-4631-A41D-BED8FEB7EF8A}" presName="negativeSpace" presStyleCnt="0"/>
      <dgm:spPr/>
    </dgm:pt>
    <dgm:pt modelId="{CE7D47A5-A330-465B-9769-A3F92CF29855}" type="pres">
      <dgm:prSet presAssocID="{973F7A3C-6B93-4631-A41D-BED8FEB7EF8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5CEE518-7B34-4639-9D95-0EB8E5F2B738}" srcId="{CFAC01CA-B7FF-4165-BA65-8CDA52B5021B}" destId="{973F7A3C-6B93-4631-A41D-BED8FEB7EF8A}" srcOrd="3" destOrd="0" parTransId="{2B335A3F-E0BE-4922-802B-DBF150954A69}" sibTransId="{39552210-6096-4047-AE51-63D9304A6E56}"/>
    <dgm:cxn modelId="{1A3B381F-355B-401C-ABC4-A946B1851AF8}" type="presOf" srcId="{CFAC01CA-B7FF-4165-BA65-8CDA52B5021B}" destId="{6F165CF8-325A-4165-8BDE-76F075BD1D0D}" srcOrd="0" destOrd="0" presId="urn:microsoft.com/office/officeart/2005/8/layout/list1"/>
    <dgm:cxn modelId="{6A6B6F45-99CF-4356-AF73-89B4263EE2AC}" type="presOf" srcId="{629F98D8-6499-4979-B7AD-AE1E7AFCEB65}" destId="{F71A691D-4D69-49A7-ACFA-BCBF88426C9F}" srcOrd="0" destOrd="0" presId="urn:microsoft.com/office/officeart/2005/8/layout/list1"/>
    <dgm:cxn modelId="{96C21353-D1F1-4705-A8D3-71E38CD843CD}" srcId="{CFAC01CA-B7FF-4165-BA65-8CDA52B5021B}" destId="{E6FDC60E-435E-445F-854B-4424A5767BD4}" srcOrd="1" destOrd="0" parTransId="{EC702B82-AAC2-4BB6-95AE-8B35522DD795}" sibTransId="{82A2823B-10D2-4631-A52E-671C874AD72A}"/>
    <dgm:cxn modelId="{02492284-9AD6-4C4A-8B97-A22AF8A2475A}" type="presOf" srcId="{E6FDC60E-435E-445F-854B-4424A5767BD4}" destId="{C4119BD0-D1BD-4C66-861C-82232981A44D}" srcOrd="1" destOrd="0" presId="urn:microsoft.com/office/officeart/2005/8/layout/list1"/>
    <dgm:cxn modelId="{312E3484-ABE4-4457-97A3-04A4B1CFAEB1}" type="presOf" srcId="{973F7A3C-6B93-4631-A41D-BED8FEB7EF8A}" destId="{32716E05-23A0-422C-B624-69805831FFBC}" srcOrd="0" destOrd="0" presId="urn:microsoft.com/office/officeart/2005/8/layout/list1"/>
    <dgm:cxn modelId="{F070BF89-03C4-46D1-897D-24920BE7015E}" type="presOf" srcId="{E6FDC60E-435E-445F-854B-4424A5767BD4}" destId="{48391EA2-1291-4F6E-A67B-84BA10CA8E27}" srcOrd="0" destOrd="0" presId="urn:microsoft.com/office/officeart/2005/8/layout/list1"/>
    <dgm:cxn modelId="{5D7E2D9B-3C50-4E3D-898E-E7CA31E8113E}" type="presOf" srcId="{629F98D8-6499-4979-B7AD-AE1E7AFCEB65}" destId="{E46F8504-B6A3-4E8D-AB3C-32AF033345AA}" srcOrd="1" destOrd="0" presId="urn:microsoft.com/office/officeart/2005/8/layout/list1"/>
    <dgm:cxn modelId="{159EC0A2-429F-4859-9958-18DDBFA3BDF7}" type="presOf" srcId="{479D2A8A-0722-4DD3-BC45-E5009B7C4FDD}" destId="{3EB5E167-2CB5-4605-A15E-44E0F941D4B0}" srcOrd="1" destOrd="0" presId="urn:microsoft.com/office/officeart/2005/8/layout/list1"/>
    <dgm:cxn modelId="{B98AF0B0-A59A-4ADA-AEC4-4DCCBD09E399}" srcId="{CFAC01CA-B7FF-4165-BA65-8CDA52B5021B}" destId="{629F98D8-6499-4979-B7AD-AE1E7AFCEB65}" srcOrd="2" destOrd="0" parTransId="{11115824-7706-4B47-9672-DFCDE65CA6C4}" sibTransId="{60E0F1F2-1CAC-45C4-9759-FFC72A1058A8}"/>
    <dgm:cxn modelId="{E45043B7-16C1-488E-B26A-C32D1B288DEF}" type="presOf" srcId="{973F7A3C-6B93-4631-A41D-BED8FEB7EF8A}" destId="{3E922024-063A-41CA-88D4-455F9AEC895C}" srcOrd="1" destOrd="0" presId="urn:microsoft.com/office/officeart/2005/8/layout/list1"/>
    <dgm:cxn modelId="{37C94EBD-DEFE-4682-B7F3-52AB6C5578AE}" type="presOf" srcId="{479D2A8A-0722-4DD3-BC45-E5009B7C4FDD}" destId="{442002B8-4F62-482D-9CD5-7A769653EF4B}" srcOrd="0" destOrd="0" presId="urn:microsoft.com/office/officeart/2005/8/layout/list1"/>
    <dgm:cxn modelId="{EDEC71FA-5DBC-49C6-A4AD-2BC663AEA164}" srcId="{CFAC01CA-B7FF-4165-BA65-8CDA52B5021B}" destId="{479D2A8A-0722-4DD3-BC45-E5009B7C4FDD}" srcOrd="0" destOrd="0" parTransId="{0912BC06-5509-4F65-897C-B4FDD65E2F24}" sibTransId="{C94CB230-178D-4322-B99C-C1A9FA4B1411}"/>
    <dgm:cxn modelId="{FCD755EF-2B3E-4982-A403-3BE0E565E372}" type="presParOf" srcId="{6F165CF8-325A-4165-8BDE-76F075BD1D0D}" destId="{6A543944-44E7-4E76-9B6C-E1DB9677494E}" srcOrd="0" destOrd="0" presId="urn:microsoft.com/office/officeart/2005/8/layout/list1"/>
    <dgm:cxn modelId="{EAE2C9C7-D89A-4C7C-84B5-9BD8D221FBF1}" type="presParOf" srcId="{6A543944-44E7-4E76-9B6C-E1DB9677494E}" destId="{442002B8-4F62-482D-9CD5-7A769653EF4B}" srcOrd="0" destOrd="0" presId="urn:microsoft.com/office/officeart/2005/8/layout/list1"/>
    <dgm:cxn modelId="{C4EE8233-3F86-40DE-8AC2-73FD0684F9CE}" type="presParOf" srcId="{6A543944-44E7-4E76-9B6C-E1DB9677494E}" destId="{3EB5E167-2CB5-4605-A15E-44E0F941D4B0}" srcOrd="1" destOrd="0" presId="urn:microsoft.com/office/officeart/2005/8/layout/list1"/>
    <dgm:cxn modelId="{590D9302-A5CB-489B-8676-C63556E9B515}" type="presParOf" srcId="{6F165CF8-325A-4165-8BDE-76F075BD1D0D}" destId="{BE4C9897-CCE4-4C5A-B493-3569A475FBBC}" srcOrd="1" destOrd="0" presId="urn:microsoft.com/office/officeart/2005/8/layout/list1"/>
    <dgm:cxn modelId="{14CB7408-9B30-441F-8698-F58E2D0EC13A}" type="presParOf" srcId="{6F165CF8-325A-4165-8BDE-76F075BD1D0D}" destId="{D19A1380-FCA4-4EE3-9DB6-1167BF3AEFA7}" srcOrd="2" destOrd="0" presId="urn:microsoft.com/office/officeart/2005/8/layout/list1"/>
    <dgm:cxn modelId="{D4409049-09B3-4A6D-A0DB-44AC476B4CA1}" type="presParOf" srcId="{6F165CF8-325A-4165-8BDE-76F075BD1D0D}" destId="{4844B3FD-4371-4799-AA42-A46FD4FC18E6}" srcOrd="3" destOrd="0" presId="urn:microsoft.com/office/officeart/2005/8/layout/list1"/>
    <dgm:cxn modelId="{A06989DB-26DD-4B95-8B97-AEEDE8F2934A}" type="presParOf" srcId="{6F165CF8-325A-4165-8BDE-76F075BD1D0D}" destId="{3F1F1EF6-F8F1-4FBC-98E5-62C85BE0152D}" srcOrd="4" destOrd="0" presId="urn:microsoft.com/office/officeart/2005/8/layout/list1"/>
    <dgm:cxn modelId="{E3C6496F-0328-46DD-95BC-C47443FB4637}" type="presParOf" srcId="{3F1F1EF6-F8F1-4FBC-98E5-62C85BE0152D}" destId="{48391EA2-1291-4F6E-A67B-84BA10CA8E27}" srcOrd="0" destOrd="0" presId="urn:microsoft.com/office/officeart/2005/8/layout/list1"/>
    <dgm:cxn modelId="{9FBD71D8-3346-491D-9BED-A03518D819BD}" type="presParOf" srcId="{3F1F1EF6-F8F1-4FBC-98E5-62C85BE0152D}" destId="{C4119BD0-D1BD-4C66-861C-82232981A44D}" srcOrd="1" destOrd="0" presId="urn:microsoft.com/office/officeart/2005/8/layout/list1"/>
    <dgm:cxn modelId="{FEB42C5C-2A9C-4854-82ED-DACA134626DB}" type="presParOf" srcId="{6F165CF8-325A-4165-8BDE-76F075BD1D0D}" destId="{3263FE34-B676-4960-9759-CE9E5D9FF03C}" srcOrd="5" destOrd="0" presId="urn:microsoft.com/office/officeart/2005/8/layout/list1"/>
    <dgm:cxn modelId="{CC154C4B-7DEE-4DC7-A42F-1A6900594438}" type="presParOf" srcId="{6F165CF8-325A-4165-8BDE-76F075BD1D0D}" destId="{4D3B0763-DB88-41F5-AB10-2B190D54AF63}" srcOrd="6" destOrd="0" presId="urn:microsoft.com/office/officeart/2005/8/layout/list1"/>
    <dgm:cxn modelId="{F40F0B06-A26A-467A-AD96-E5771C13CAC2}" type="presParOf" srcId="{6F165CF8-325A-4165-8BDE-76F075BD1D0D}" destId="{309A6DFF-09EC-48CC-8F6B-509C16EFE922}" srcOrd="7" destOrd="0" presId="urn:microsoft.com/office/officeart/2005/8/layout/list1"/>
    <dgm:cxn modelId="{043472F8-5A88-4B5D-9799-DCFD9C035E65}" type="presParOf" srcId="{6F165CF8-325A-4165-8BDE-76F075BD1D0D}" destId="{D1F4FC7D-65CE-4559-956E-8F70D9D3B5C2}" srcOrd="8" destOrd="0" presId="urn:microsoft.com/office/officeart/2005/8/layout/list1"/>
    <dgm:cxn modelId="{52ED67BE-55F2-4648-89C4-EB2AEB08A175}" type="presParOf" srcId="{D1F4FC7D-65CE-4559-956E-8F70D9D3B5C2}" destId="{F71A691D-4D69-49A7-ACFA-BCBF88426C9F}" srcOrd="0" destOrd="0" presId="urn:microsoft.com/office/officeart/2005/8/layout/list1"/>
    <dgm:cxn modelId="{34409F79-0207-472C-9CCE-B975EC9D22DF}" type="presParOf" srcId="{D1F4FC7D-65CE-4559-956E-8F70D9D3B5C2}" destId="{E46F8504-B6A3-4E8D-AB3C-32AF033345AA}" srcOrd="1" destOrd="0" presId="urn:microsoft.com/office/officeart/2005/8/layout/list1"/>
    <dgm:cxn modelId="{6C22899A-A72C-4D48-9DE3-A52C089774C1}" type="presParOf" srcId="{6F165CF8-325A-4165-8BDE-76F075BD1D0D}" destId="{3312DBDD-470F-4A6B-86BF-DCD98FA97F73}" srcOrd="9" destOrd="0" presId="urn:microsoft.com/office/officeart/2005/8/layout/list1"/>
    <dgm:cxn modelId="{D733A6FA-F83E-4327-B71E-675D288BB290}" type="presParOf" srcId="{6F165CF8-325A-4165-8BDE-76F075BD1D0D}" destId="{647708EA-4627-4C14-8786-9EB8A3EECC37}" srcOrd="10" destOrd="0" presId="urn:microsoft.com/office/officeart/2005/8/layout/list1"/>
    <dgm:cxn modelId="{80C38900-B166-4BAE-8339-3557613E51B1}" type="presParOf" srcId="{6F165CF8-325A-4165-8BDE-76F075BD1D0D}" destId="{B4317D93-067D-4292-9032-833A9F4DA07F}" srcOrd="11" destOrd="0" presId="urn:microsoft.com/office/officeart/2005/8/layout/list1"/>
    <dgm:cxn modelId="{8F1DDBEB-D7DC-4FA2-82B0-DBD9B8D3F82A}" type="presParOf" srcId="{6F165CF8-325A-4165-8BDE-76F075BD1D0D}" destId="{61CE45F8-C344-4193-B235-FA7B5231A706}" srcOrd="12" destOrd="0" presId="urn:microsoft.com/office/officeart/2005/8/layout/list1"/>
    <dgm:cxn modelId="{270AFCC9-D868-4EAA-855E-58CE397E1DDD}" type="presParOf" srcId="{61CE45F8-C344-4193-B235-FA7B5231A706}" destId="{32716E05-23A0-422C-B624-69805831FFBC}" srcOrd="0" destOrd="0" presId="urn:microsoft.com/office/officeart/2005/8/layout/list1"/>
    <dgm:cxn modelId="{535B7030-4FA0-4CA8-B023-19C57C78F59A}" type="presParOf" srcId="{61CE45F8-C344-4193-B235-FA7B5231A706}" destId="{3E922024-063A-41CA-88D4-455F9AEC895C}" srcOrd="1" destOrd="0" presId="urn:microsoft.com/office/officeart/2005/8/layout/list1"/>
    <dgm:cxn modelId="{61F0F9E5-4503-4A0C-9CD1-C23BD9032ED0}" type="presParOf" srcId="{6F165CF8-325A-4165-8BDE-76F075BD1D0D}" destId="{C7EC0FA8-DDE9-4C07-ACC6-92D350D75AE9}" srcOrd="13" destOrd="0" presId="urn:microsoft.com/office/officeart/2005/8/layout/list1"/>
    <dgm:cxn modelId="{C55AB900-2630-4297-9EA4-26358A277FF9}" type="presParOf" srcId="{6F165CF8-325A-4165-8BDE-76F075BD1D0D}" destId="{CE7D47A5-A330-465B-9769-A3F92CF2985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FAC01CA-B7FF-4165-BA65-8CDA52B5021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479D2A8A-0722-4DD3-BC45-E5009B7C4FDD}">
      <dgm:prSet/>
      <dgm:spPr/>
      <dgm:t>
        <a:bodyPr/>
        <a:lstStyle/>
        <a:p>
          <a:r>
            <a:rPr lang="pt-BR"/>
            <a:t>Cloud Services</a:t>
          </a:r>
        </a:p>
      </dgm:t>
    </dgm:pt>
    <dgm:pt modelId="{0912BC06-5509-4F65-897C-B4FDD65E2F24}" type="parTrans" cxnId="{EDEC71FA-5DBC-49C6-A4AD-2BC663AEA164}">
      <dgm:prSet/>
      <dgm:spPr/>
      <dgm:t>
        <a:bodyPr/>
        <a:lstStyle/>
        <a:p>
          <a:endParaRPr lang="pt-BR"/>
        </a:p>
      </dgm:t>
    </dgm:pt>
    <dgm:pt modelId="{C94CB230-178D-4322-B99C-C1A9FA4B1411}" type="sibTrans" cxnId="{EDEC71FA-5DBC-49C6-A4AD-2BC663AEA164}">
      <dgm:prSet/>
      <dgm:spPr/>
      <dgm:t>
        <a:bodyPr/>
        <a:lstStyle/>
        <a:p>
          <a:endParaRPr lang="pt-BR"/>
        </a:p>
      </dgm:t>
    </dgm:pt>
    <dgm:pt modelId="{E6FDC60E-435E-445F-854B-4424A5767BD4}">
      <dgm:prSet/>
      <dgm:spPr/>
      <dgm:t>
        <a:bodyPr/>
        <a:lstStyle/>
        <a:p>
          <a:r>
            <a:rPr lang="pt-BR"/>
            <a:t>Visualizadores de dados e ferramentas de desenvolvimento</a:t>
          </a:r>
        </a:p>
      </dgm:t>
    </dgm:pt>
    <dgm:pt modelId="{EC702B82-AAC2-4BB6-95AE-8B35522DD795}" type="parTrans" cxnId="{96C21353-D1F1-4705-A8D3-71E38CD843CD}">
      <dgm:prSet/>
      <dgm:spPr/>
      <dgm:t>
        <a:bodyPr/>
        <a:lstStyle/>
        <a:p>
          <a:endParaRPr lang="pt-BR"/>
        </a:p>
      </dgm:t>
    </dgm:pt>
    <dgm:pt modelId="{82A2823B-10D2-4631-A52E-671C874AD72A}" type="sibTrans" cxnId="{96C21353-D1F1-4705-A8D3-71E38CD843CD}">
      <dgm:prSet/>
      <dgm:spPr/>
      <dgm:t>
        <a:bodyPr/>
        <a:lstStyle/>
        <a:p>
          <a:endParaRPr lang="pt-BR"/>
        </a:p>
      </dgm:t>
    </dgm:pt>
    <dgm:pt modelId="{629F98D8-6499-4979-B7AD-AE1E7AFCEB65}">
      <dgm:prSet/>
      <dgm:spPr/>
      <dgm:t>
        <a:bodyPr/>
        <a:lstStyle/>
        <a:p>
          <a:r>
            <a:rPr lang="pt-BR"/>
            <a:t>Linguagens e padrões de documentos</a:t>
          </a:r>
        </a:p>
      </dgm:t>
    </dgm:pt>
    <dgm:pt modelId="{11115824-7706-4B47-9672-DFCDE65CA6C4}" type="parTrans" cxnId="{B98AF0B0-A59A-4ADA-AEC4-4DCCBD09E399}">
      <dgm:prSet/>
      <dgm:spPr/>
      <dgm:t>
        <a:bodyPr/>
        <a:lstStyle/>
        <a:p>
          <a:endParaRPr lang="pt-BR"/>
        </a:p>
      </dgm:t>
    </dgm:pt>
    <dgm:pt modelId="{60E0F1F2-1CAC-45C4-9759-FFC72A1058A8}" type="sibTrans" cxnId="{B98AF0B0-A59A-4ADA-AEC4-4DCCBD09E399}">
      <dgm:prSet/>
      <dgm:spPr/>
      <dgm:t>
        <a:bodyPr/>
        <a:lstStyle/>
        <a:p>
          <a:endParaRPr lang="pt-BR"/>
        </a:p>
      </dgm:t>
    </dgm:pt>
    <dgm:pt modelId="{973F7A3C-6B93-4631-A41D-BED8FEB7EF8A}">
      <dgm:prSet/>
      <dgm:spPr/>
      <dgm:t>
        <a:bodyPr/>
        <a:lstStyle/>
        <a:p>
          <a:r>
            <a:rPr lang="pt-BR"/>
            <a:t>Git e Github</a:t>
          </a:r>
        </a:p>
      </dgm:t>
    </dgm:pt>
    <dgm:pt modelId="{2B335A3F-E0BE-4922-802B-DBF150954A69}" type="parTrans" cxnId="{35CEE518-7B34-4639-9D95-0EB8E5F2B738}">
      <dgm:prSet/>
      <dgm:spPr/>
      <dgm:t>
        <a:bodyPr/>
        <a:lstStyle/>
        <a:p>
          <a:endParaRPr lang="pt-BR"/>
        </a:p>
      </dgm:t>
    </dgm:pt>
    <dgm:pt modelId="{39552210-6096-4047-AE51-63D9304A6E56}" type="sibTrans" cxnId="{35CEE518-7B34-4639-9D95-0EB8E5F2B738}">
      <dgm:prSet/>
      <dgm:spPr/>
      <dgm:t>
        <a:bodyPr/>
        <a:lstStyle/>
        <a:p>
          <a:endParaRPr lang="pt-BR"/>
        </a:p>
      </dgm:t>
    </dgm:pt>
    <dgm:pt modelId="{6F165CF8-325A-4165-8BDE-76F075BD1D0D}" type="pres">
      <dgm:prSet presAssocID="{CFAC01CA-B7FF-4165-BA65-8CDA52B5021B}" presName="linear" presStyleCnt="0">
        <dgm:presLayoutVars>
          <dgm:dir/>
          <dgm:animLvl val="lvl"/>
          <dgm:resizeHandles val="exact"/>
        </dgm:presLayoutVars>
      </dgm:prSet>
      <dgm:spPr/>
    </dgm:pt>
    <dgm:pt modelId="{6A543944-44E7-4E76-9B6C-E1DB9677494E}" type="pres">
      <dgm:prSet presAssocID="{479D2A8A-0722-4DD3-BC45-E5009B7C4FDD}" presName="parentLin" presStyleCnt="0"/>
      <dgm:spPr/>
    </dgm:pt>
    <dgm:pt modelId="{442002B8-4F62-482D-9CD5-7A769653EF4B}" type="pres">
      <dgm:prSet presAssocID="{479D2A8A-0722-4DD3-BC45-E5009B7C4FDD}" presName="parentLeftMargin" presStyleLbl="node1" presStyleIdx="0" presStyleCnt="4"/>
      <dgm:spPr/>
    </dgm:pt>
    <dgm:pt modelId="{3EB5E167-2CB5-4605-A15E-44E0F941D4B0}" type="pres">
      <dgm:prSet presAssocID="{479D2A8A-0722-4DD3-BC45-E5009B7C4FD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E4C9897-CCE4-4C5A-B493-3569A475FBBC}" type="pres">
      <dgm:prSet presAssocID="{479D2A8A-0722-4DD3-BC45-E5009B7C4FDD}" presName="negativeSpace" presStyleCnt="0"/>
      <dgm:spPr/>
    </dgm:pt>
    <dgm:pt modelId="{D19A1380-FCA4-4EE3-9DB6-1167BF3AEFA7}" type="pres">
      <dgm:prSet presAssocID="{479D2A8A-0722-4DD3-BC45-E5009B7C4FDD}" presName="childText" presStyleLbl="conFgAcc1" presStyleIdx="0" presStyleCnt="4">
        <dgm:presLayoutVars>
          <dgm:bulletEnabled val="1"/>
        </dgm:presLayoutVars>
      </dgm:prSet>
      <dgm:spPr/>
    </dgm:pt>
    <dgm:pt modelId="{4844B3FD-4371-4799-AA42-A46FD4FC18E6}" type="pres">
      <dgm:prSet presAssocID="{C94CB230-178D-4322-B99C-C1A9FA4B1411}" presName="spaceBetweenRectangles" presStyleCnt="0"/>
      <dgm:spPr/>
    </dgm:pt>
    <dgm:pt modelId="{3F1F1EF6-F8F1-4FBC-98E5-62C85BE0152D}" type="pres">
      <dgm:prSet presAssocID="{E6FDC60E-435E-445F-854B-4424A5767BD4}" presName="parentLin" presStyleCnt="0"/>
      <dgm:spPr/>
    </dgm:pt>
    <dgm:pt modelId="{48391EA2-1291-4F6E-A67B-84BA10CA8E27}" type="pres">
      <dgm:prSet presAssocID="{E6FDC60E-435E-445F-854B-4424A5767BD4}" presName="parentLeftMargin" presStyleLbl="node1" presStyleIdx="0" presStyleCnt="4"/>
      <dgm:spPr/>
    </dgm:pt>
    <dgm:pt modelId="{C4119BD0-D1BD-4C66-861C-82232981A44D}" type="pres">
      <dgm:prSet presAssocID="{E6FDC60E-435E-445F-854B-4424A5767BD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263FE34-B676-4960-9759-CE9E5D9FF03C}" type="pres">
      <dgm:prSet presAssocID="{E6FDC60E-435E-445F-854B-4424A5767BD4}" presName="negativeSpace" presStyleCnt="0"/>
      <dgm:spPr/>
    </dgm:pt>
    <dgm:pt modelId="{4D3B0763-DB88-41F5-AB10-2B190D54AF63}" type="pres">
      <dgm:prSet presAssocID="{E6FDC60E-435E-445F-854B-4424A5767BD4}" presName="childText" presStyleLbl="conFgAcc1" presStyleIdx="1" presStyleCnt="4">
        <dgm:presLayoutVars>
          <dgm:bulletEnabled val="1"/>
        </dgm:presLayoutVars>
      </dgm:prSet>
      <dgm:spPr/>
    </dgm:pt>
    <dgm:pt modelId="{309A6DFF-09EC-48CC-8F6B-509C16EFE922}" type="pres">
      <dgm:prSet presAssocID="{82A2823B-10D2-4631-A52E-671C874AD72A}" presName="spaceBetweenRectangles" presStyleCnt="0"/>
      <dgm:spPr/>
    </dgm:pt>
    <dgm:pt modelId="{D1F4FC7D-65CE-4559-956E-8F70D9D3B5C2}" type="pres">
      <dgm:prSet presAssocID="{629F98D8-6499-4979-B7AD-AE1E7AFCEB65}" presName="parentLin" presStyleCnt="0"/>
      <dgm:spPr/>
    </dgm:pt>
    <dgm:pt modelId="{F71A691D-4D69-49A7-ACFA-BCBF88426C9F}" type="pres">
      <dgm:prSet presAssocID="{629F98D8-6499-4979-B7AD-AE1E7AFCEB65}" presName="parentLeftMargin" presStyleLbl="node1" presStyleIdx="1" presStyleCnt="4"/>
      <dgm:spPr/>
    </dgm:pt>
    <dgm:pt modelId="{E46F8504-B6A3-4E8D-AB3C-32AF033345AA}" type="pres">
      <dgm:prSet presAssocID="{629F98D8-6499-4979-B7AD-AE1E7AFCEB6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312DBDD-470F-4A6B-86BF-DCD98FA97F73}" type="pres">
      <dgm:prSet presAssocID="{629F98D8-6499-4979-B7AD-AE1E7AFCEB65}" presName="negativeSpace" presStyleCnt="0"/>
      <dgm:spPr/>
    </dgm:pt>
    <dgm:pt modelId="{647708EA-4627-4C14-8786-9EB8A3EECC37}" type="pres">
      <dgm:prSet presAssocID="{629F98D8-6499-4979-B7AD-AE1E7AFCEB65}" presName="childText" presStyleLbl="conFgAcc1" presStyleIdx="2" presStyleCnt="4">
        <dgm:presLayoutVars>
          <dgm:bulletEnabled val="1"/>
        </dgm:presLayoutVars>
      </dgm:prSet>
      <dgm:spPr/>
    </dgm:pt>
    <dgm:pt modelId="{B4317D93-067D-4292-9032-833A9F4DA07F}" type="pres">
      <dgm:prSet presAssocID="{60E0F1F2-1CAC-45C4-9759-FFC72A1058A8}" presName="spaceBetweenRectangles" presStyleCnt="0"/>
      <dgm:spPr/>
    </dgm:pt>
    <dgm:pt modelId="{61CE45F8-C344-4193-B235-FA7B5231A706}" type="pres">
      <dgm:prSet presAssocID="{973F7A3C-6B93-4631-A41D-BED8FEB7EF8A}" presName="parentLin" presStyleCnt="0"/>
      <dgm:spPr/>
    </dgm:pt>
    <dgm:pt modelId="{32716E05-23A0-422C-B624-69805831FFBC}" type="pres">
      <dgm:prSet presAssocID="{973F7A3C-6B93-4631-A41D-BED8FEB7EF8A}" presName="parentLeftMargin" presStyleLbl="node1" presStyleIdx="2" presStyleCnt="4"/>
      <dgm:spPr/>
    </dgm:pt>
    <dgm:pt modelId="{3E922024-063A-41CA-88D4-455F9AEC895C}" type="pres">
      <dgm:prSet presAssocID="{973F7A3C-6B93-4631-A41D-BED8FEB7EF8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7EC0FA8-DDE9-4C07-ACC6-92D350D75AE9}" type="pres">
      <dgm:prSet presAssocID="{973F7A3C-6B93-4631-A41D-BED8FEB7EF8A}" presName="negativeSpace" presStyleCnt="0"/>
      <dgm:spPr/>
    </dgm:pt>
    <dgm:pt modelId="{CE7D47A5-A330-465B-9769-A3F92CF29855}" type="pres">
      <dgm:prSet presAssocID="{973F7A3C-6B93-4631-A41D-BED8FEB7EF8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5CEE518-7B34-4639-9D95-0EB8E5F2B738}" srcId="{CFAC01CA-B7FF-4165-BA65-8CDA52B5021B}" destId="{973F7A3C-6B93-4631-A41D-BED8FEB7EF8A}" srcOrd="3" destOrd="0" parTransId="{2B335A3F-E0BE-4922-802B-DBF150954A69}" sibTransId="{39552210-6096-4047-AE51-63D9304A6E56}"/>
    <dgm:cxn modelId="{1A3B381F-355B-401C-ABC4-A946B1851AF8}" type="presOf" srcId="{CFAC01CA-B7FF-4165-BA65-8CDA52B5021B}" destId="{6F165CF8-325A-4165-8BDE-76F075BD1D0D}" srcOrd="0" destOrd="0" presId="urn:microsoft.com/office/officeart/2005/8/layout/list1"/>
    <dgm:cxn modelId="{6A6B6F45-99CF-4356-AF73-89B4263EE2AC}" type="presOf" srcId="{629F98D8-6499-4979-B7AD-AE1E7AFCEB65}" destId="{F71A691D-4D69-49A7-ACFA-BCBF88426C9F}" srcOrd="0" destOrd="0" presId="urn:microsoft.com/office/officeart/2005/8/layout/list1"/>
    <dgm:cxn modelId="{96C21353-D1F1-4705-A8D3-71E38CD843CD}" srcId="{CFAC01CA-B7FF-4165-BA65-8CDA52B5021B}" destId="{E6FDC60E-435E-445F-854B-4424A5767BD4}" srcOrd="1" destOrd="0" parTransId="{EC702B82-AAC2-4BB6-95AE-8B35522DD795}" sibTransId="{82A2823B-10D2-4631-A52E-671C874AD72A}"/>
    <dgm:cxn modelId="{02492284-9AD6-4C4A-8B97-A22AF8A2475A}" type="presOf" srcId="{E6FDC60E-435E-445F-854B-4424A5767BD4}" destId="{C4119BD0-D1BD-4C66-861C-82232981A44D}" srcOrd="1" destOrd="0" presId="urn:microsoft.com/office/officeart/2005/8/layout/list1"/>
    <dgm:cxn modelId="{312E3484-ABE4-4457-97A3-04A4B1CFAEB1}" type="presOf" srcId="{973F7A3C-6B93-4631-A41D-BED8FEB7EF8A}" destId="{32716E05-23A0-422C-B624-69805831FFBC}" srcOrd="0" destOrd="0" presId="urn:microsoft.com/office/officeart/2005/8/layout/list1"/>
    <dgm:cxn modelId="{F070BF89-03C4-46D1-897D-24920BE7015E}" type="presOf" srcId="{E6FDC60E-435E-445F-854B-4424A5767BD4}" destId="{48391EA2-1291-4F6E-A67B-84BA10CA8E27}" srcOrd="0" destOrd="0" presId="urn:microsoft.com/office/officeart/2005/8/layout/list1"/>
    <dgm:cxn modelId="{5D7E2D9B-3C50-4E3D-898E-E7CA31E8113E}" type="presOf" srcId="{629F98D8-6499-4979-B7AD-AE1E7AFCEB65}" destId="{E46F8504-B6A3-4E8D-AB3C-32AF033345AA}" srcOrd="1" destOrd="0" presId="urn:microsoft.com/office/officeart/2005/8/layout/list1"/>
    <dgm:cxn modelId="{159EC0A2-429F-4859-9958-18DDBFA3BDF7}" type="presOf" srcId="{479D2A8A-0722-4DD3-BC45-E5009B7C4FDD}" destId="{3EB5E167-2CB5-4605-A15E-44E0F941D4B0}" srcOrd="1" destOrd="0" presId="urn:microsoft.com/office/officeart/2005/8/layout/list1"/>
    <dgm:cxn modelId="{B98AF0B0-A59A-4ADA-AEC4-4DCCBD09E399}" srcId="{CFAC01CA-B7FF-4165-BA65-8CDA52B5021B}" destId="{629F98D8-6499-4979-B7AD-AE1E7AFCEB65}" srcOrd="2" destOrd="0" parTransId="{11115824-7706-4B47-9672-DFCDE65CA6C4}" sibTransId="{60E0F1F2-1CAC-45C4-9759-FFC72A1058A8}"/>
    <dgm:cxn modelId="{E45043B7-16C1-488E-B26A-C32D1B288DEF}" type="presOf" srcId="{973F7A3C-6B93-4631-A41D-BED8FEB7EF8A}" destId="{3E922024-063A-41CA-88D4-455F9AEC895C}" srcOrd="1" destOrd="0" presId="urn:microsoft.com/office/officeart/2005/8/layout/list1"/>
    <dgm:cxn modelId="{37C94EBD-DEFE-4682-B7F3-52AB6C5578AE}" type="presOf" srcId="{479D2A8A-0722-4DD3-BC45-E5009B7C4FDD}" destId="{442002B8-4F62-482D-9CD5-7A769653EF4B}" srcOrd="0" destOrd="0" presId="urn:microsoft.com/office/officeart/2005/8/layout/list1"/>
    <dgm:cxn modelId="{EDEC71FA-5DBC-49C6-A4AD-2BC663AEA164}" srcId="{CFAC01CA-B7FF-4165-BA65-8CDA52B5021B}" destId="{479D2A8A-0722-4DD3-BC45-E5009B7C4FDD}" srcOrd="0" destOrd="0" parTransId="{0912BC06-5509-4F65-897C-B4FDD65E2F24}" sibTransId="{C94CB230-178D-4322-B99C-C1A9FA4B1411}"/>
    <dgm:cxn modelId="{FCD755EF-2B3E-4982-A403-3BE0E565E372}" type="presParOf" srcId="{6F165CF8-325A-4165-8BDE-76F075BD1D0D}" destId="{6A543944-44E7-4E76-9B6C-E1DB9677494E}" srcOrd="0" destOrd="0" presId="urn:microsoft.com/office/officeart/2005/8/layout/list1"/>
    <dgm:cxn modelId="{EAE2C9C7-D89A-4C7C-84B5-9BD8D221FBF1}" type="presParOf" srcId="{6A543944-44E7-4E76-9B6C-E1DB9677494E}" destId="{442002B8-4F62-482D-9CD5-7A769653EF4B}" srcOrd="0" destOrd="0" presId="urn:microsoft.com/office/officeart/2005/8/layout/list1"/>
    <dgm:cxn modelId="{C4EE8233-3F86-40DE-8AC2-73FD0684F9CE}" type="presParOf" srcId="{6A543944-44E7-4E76-9B6C-E1DB9677494E}" destId="{3EB5E167-2CB5-4605-A15E-44E0F941D4B0}" srcOrd="1" destOrd="0" presId="urn:microsoft.com/office/officeart/2005/8/layout/list1"/>
    <dgm:cxn modelId="{590D9302-A5CB-489B-8676-C63556E9B515}" type="presParOf" srcId="{6F165CF8-325A-4165-8BDE-76F075BD1D0D}" destId="{BE4C9897-CCE4-4C5A-B493-3569A475FBBC}" srcOrd="1" destOrd="0" presId="urn:microsoft.com/office/officeart/2005/8/layout/list1"/>
    <dgm:cxn modelId="{14CB7408-9B30-441F-8698-F58E2D0EC13A}" type="presParOf" srcId="{6F165CF8-325A-4165-8BDE-76F075BD1D0D}" destId="{D19A1380-FCA4-4EE3-9DB6-1167BF3AEFA7}" srcOrd="2" destOrd="0" presId="urn:microsoft.com/office/officeart/2005/8/layout/list1"/>
    <dgm:cxn modelId="{D4409049-09B3-4A6D-A0DB-44AC476B4CA1}" type="presParOf" srcId="{6F165CF8-325A-4165-8BDE-76F075BD1D0D}" destId="{4844B3FD-4371-4799-AA42-A46FD4FC18E6}" srcOrd="3" destOrd="0" presId="urn:microsoft.com/office/officeart/2005/8/layout/list1"/>
    <dgm:cxn modelId="{A06989DB-26DD-4B95-8B97-AEEDE8F2934A}" type="presParOf" srcId="{6F165CF8-325A-4165-8BDE-76F075BD1D0D}" destId="{3F1F1EF6-F8F1-4FBC-98E5-62C85BE0152D}" srcOrd="4" destOrd="0" presId="urn:microsoft.com/office/officeart/2005/8/layout/list1"/>
    <dgm:cxn modelId="{E3C6496F-0328-46DD-95BC-C47443FB4637}" type="presParOf" srcId="{3F1F1EF6-F8F1-4FBC-98E5-62C85BE0152D}" destId="{48391EA2-1291-4F6E-A67B-84BA10CA8E27}" srcOrd="0" destOrd="0" presId="urn:microsoft.com/office/officeart/2005/8/layout/list1"/>
    <dgm:cxn modelId="{9FBD71D8-3346-491D-9BED-A03518D819BD}" type="presParOf" srcId="{3F1F1EF6-F8F1-4FBC-98E5-62C85BE0152D}" destId="{C4119BD0-D1BD-4C66-861C-82232981A44D}" srcOrd="1" destOrd="0" presId="urn:microsoft.com/office/officeart/2005/8/layout/list1"/>
    <dgm:cxn modelId="{FEB42C5C-2A9C-4854-82ED-DACA134626DB}" type="presParOf" srcId="{6F165CF8-325A-4165-8BDE-76F075BD1D0D}" destId="{3263FE34-B676-4960-9759-CE9E5D9FF03C}" srcOrd="5" destOrd="0" presId="urn:microsoft.com/office/officeart/2005/8/layout/list1"/>
    <dgm:cxn modelId="{CC154C4B-7DEE-4DC7-A42F-1A6900594438}" type="presParOf" srcId="{6F165CF8-325A-4165-8BDE-76F075BD1D0D}" destId="{4D3B0763-DB88-41F5-AB10-2B190D54AF63}" srcOrd="6" destOrd="0" presId="urn:microsoft.com/office/officeart/2005/8/layout/list1"/>
    <dgm:cxn modelId="{F40F0B06-A26A-467A-AD96-E5771C13CAC2}" type="presParOf" srcId="{6F165CF8-325A-4165-8BDE-76F075BD1D0D}" destId="{309A6DFF-09EC-48CC-8F6B-509C16EFE922}" srcOrd="7" destOrd="0" presId="urn:microsoft.com/office/officeart/2005/8/layout/list1"/>
    <dgm:cxn modelId="{043472F8-5A88-4B5D-9799-DCFD9C035E65}" type="presParOf" srcId="{6F165CF8-325A-4165-8BDE-76F075BD1D0D}" destId="{D1F4FC7D-65CE-4559-956E-8F70D9D3B5C2}" srcOrd="8" destOrd="0" presId="urn:microsoft.com/office/officeart/2005/8/layout/list1"/>
    <dgm:cxn modelId="{52ED67BE-55F2-4648-89C4-EB2AEB08A175}" type="presParOf" srcId="{D1F4FC7D-65CE-4559-956E-8F70D9D3B5C2}" destId="{F71A691D-4D69-49A7-ACFA-BCBF88426C9F}" srcOrd="0" destOrd="0" presId="urn:microsoft.com/office/officeart/2005/8/layout/list1"/>
    <dgm:cxn modelId="{34409F79-0207-472C-9CCE-B975EC9D22DF}" type="presParOf" srcId="{D1F4FC7D-65CE-4559-956E-8F70D9D3B5C2}" destId="{E46F8504-B6A3-4E8D-AB3C-32AF033345AA}" srcOrd="1" destOrd="0" presId="urn:microsoft.com/office/officeart/2005/8/layout/list1"/>
    <dgm:cxn modelId="{6C22899A-A72C-4D48-9DE3-A52C089774C1}" type="presParOf" srcId="{6F165CF8-325A-4165-8BDE-76F075BD1D0D}" destId="{3312DBDD-470F-4A6B-86BF-DCD98FA97F73}" srcOrd="9" destOrd="0" presId="urn:microsoft.com/office/officeart/2005/8/layout/list1"/>
    <dgm:cxn modelId="{D733A6FA-F83E-4327-B71E-675D288BB290}" type="presParOf" srcId="{6F165CF8-325A-4165-8BDE-76F075BD1D0D}" destId="{647708EA-4627-4C14-8786-9EB8A3EECC37}" srcOrd="10" destOrd="0" presId="urn:microsoft.com/office/officeart/2005/8/layout/list1"/>
    <dgm:cxn modelId="{80C38900-B166-4BAE-8339-3557613E51B1}" type="presParOf" srcId="{6F165CF8-325A-4165-8BDE-76F075BD1D0D}" destId="{B4317D93-067D-4292-9032-833A9F4DA07F}" srcOrd="11" destOrd="0" presId="urn:microsoft.com/office/officeart/2005/8/layout/list1"/>
    <dgm:cxn modelId="{8F1DDBEB-D7DC-4FA2-82B0-DBD9B8D3F82A}" type="presParOf" srcId="{6F165CF8-325A-4165-8BDE-76F075BD1D0D}" destId="{61CE45F8-C344-4193-B235-FA7B5231A706}" srcOrd="12" destOrd="0" presId="urn:microsoft.com/office/officeart/2005/8/layout/list1"/>
    <dgm:cxn modelId="{270AFCC9-D868-4EAA-855E-58CE397E1DDD}" type="presParOf" srcId="{61CE45F8-C344-4193-B235-FA7B5231A706}" destId="{32716E05-23A0-422C-B624-69805831FFBC}" srcOrd="0" destOrd="0" presId="urn:microsoft.com/office/officeart/2005/8/layout/list1"/>
    <dgm:cxn modelId="{535B7030-4FA0-4CA8-B023-19C57C78F59A}" type="presParOf" srcId="{61CE45F8-C344-4193-B235-FA7B5231A706}" destId="{3E922024-063A-41CA-88D4-455F9AEC895C}" srcOrd="1" destOrd="0" presId="urn:microsoft.com/office/officeart/2005/8/layout/list1"/>
    <dgm:cxn modelId="{61F0F9E5-4503-4A0C-9CD1-C23BD9032ED0}" type="presParOf" srcId="{6F165CF8-325A-4165-8BDE-76F075BD1D0D}" destId="{C7EC0FA8-DDE9-4C07-ACC6-92D350D75AE9}" srcOrd="13" destOrd="0" presId="urn:microsoft.com/office/officeart/2005/8/layout/list1"/>
    <dgm:cxn modelId="{C55AB900-2630-4297-9EA4-26358A277FF9}" type="presParOf" srcId="{6F165CF8-325A-4165-8BDE-76F075BD1D0D}" destId="{CE7D47A5-A330-465B-9769-A3F92CF2985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FAC01CA-B7FF-4165-BA65-8CDA52B5021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479D2A8A-0722-4DD3-BC45-E5009B7C4FDD}">
      <dgm:prSet/>
      <dgm:spPr/>
      <dgm:t>
        <a:bodyPr/>
        <a:lstStyle/>
        <a:p>
          <a:r>
            <a:rPr lang="pt-BR"/>
            <a:t>Cloud Services</a:t>
          </a:r>
        </a:p>
      </dgm:t>
    </dgm:pt>
    <dgm:pt modelId="{0912BC06-5509-4F65-897C-B4FDD65E2F24}" type="parTrans" cxnId="{EDEC71FA-5DBC-49C6-A4AD-2BC663AEA164}">
      <dgm:prSet/>
      <dgm:spPr/>
      <dgm:t>
        <a:bodyPr/>
        <a:lstStyle/>
        <a:p>
          <a:endParaRPr lang="pt-BR"/>
        </a:p>
      </dgm:t>
    </dgm:pt>
    <dgm:pt modelId="{C94CB230-178D-4322-B99C-C1A9FA4B1411}" type="sibTrans" cxnId="{EDEC71FA-5DBC-49C6-A4AD-2BC663AEA164}">
      <dgm:prSet/>
      <dgm:spPr/>
      <dgm:t>
        <a:bodyPr/>
        <a:lstStyle/>
        <a:p>
          <a:endParaRPr lang="pt-BR"/>
        </a:p>
      </dgm:t>
    </dgm:pt>
    <dgm:pt modelId="{E6FDC60E-435E-445F-854B-4424A5767BD4}">
      <dgm:prSet/>
      <dgm:spPr/>
      <dgm:t>
        <a:bodyPr/>
        <a:lstStyle/>
        <a:p>
          <a:r>
            <a:rPr lang="pt-BR"/>
            <a:t>Visualizadores de dados e ferramentas de desenvolvimento</a:t>
          </a:r>
        </a:p>
      </dgm:t>
    </dgm:pt>
    <dgm:pt modelId="{EC702B82-AAC2-4BB6-95AE-8B35522DD795}" type="parTrans" cxnId="{96C21353-D1F1-4705-A8D3-71E38CD843CD}">
      <dgm:prSet/>
      <dgm:spPr/>
      <dgm:t>
        <a:bodyPr/>
        <a:lstStyle/>
        <a:p>
          <a:endParaRPr lang="pt-BR"/>
        </a:p>
      </dgm:t>
    </dgm:pt>
    <dgm:pt modelId="{82A2823B-10D2-4631-A52E-671C874AD72A}" type="sibTrans" cxnId="{96C21353-D1F1-4705-A8D3-71E38CD843CD}">
      <dgm:prSet/>
      <dgm:spPr/>
      <dgm:t>
        <a:bodyPr/>
        <a:lstStyle/>
        <a:p>
          <a:endParaRPr lang="pt-BR"/>
        </a:p>
      </dgm:t>
    </dgm:pt>
    <dgm:pt modelId="{629F98D8-6499-4979-B7AD-AE1E7AFCEB65}">
      <dgm:prSet/>
      <dgm:spPr/>
      <dgm:t>
        <a:bodyPr/>
        <a:lstStyle/>
        <a:p>
          <a:r>
            <a:rPr lang="pt-BR"/>
            <a:t>Linguagens e padrões de documentos</a:t>
          </a:r>
        </a:p>
      </dgm:t>
    </dgm:pt>
    <dgm:pt modelId="{11115824-7706-4B47-9672-DFCDE65CA6C4}" type="parTrans" cxnId="{B98AF0B0-A59A-4ADA-AEC4-4DCCBD09E399}">
      <dgm:prSet/>
      <dgm:spPr/>
      <dgm:t>
        <a:bodyPr/>
        <a:lstStyle/>
        <a:p>
          <a:endParaRPr lang="pt-BR"/>
        </a:p>
      </dgm:t>
    </dgm:pt>
    <dgm:pt modelId="{60E0F1F2-1CAC-45C4-9759-FFC72A1058A8}" type="sibTrans" cxnId="{B98AF0B0-A59A-4ADA-AEC4-4DCCBD09E399}">
      <dgm:prSet/>
      <dgm:spPr/>
      <dgm:t>
        <a:bodyPr/>
        <a:lstStyle/>
        <a:p>
          <a:endParaRPr lang="pt-BR"/>
        </a:p>
      </dgm:t>
    </dgm:pt>
    <dgm:pt modelId="{973F7A3C-6B93-4631-A41D-BED8FEB7EF8A}">
      <dgm:prSet/>
      <dgm:spPr/>
      <dgm:t>
        <a:bodyPr/>
        <a:lstStyle/>
        <a:p>
          <a:r>
            <a:rPr lang="pt-BR"/>
            <a:t>Git e Github</a:t>
          </a:r>
        </a:p>
      </dgm:t>
    </dgm:pt>
    <dgm:pt modelId="{2B335A3F-E0BE-4922-802B-DBF150954A69}" type="parTrans" cxnId="{35CEE518-7B34-4639-9D95-0EB8E5F2B738}">
      <dgm:prSet/>
      <dgm:spPr/>
      <dgm:t>
        <a:bodyPr/>
        <a:lstStyle/>
        <a:p>
          <a:endParaRPr lang="pt-BR"/>
        </a:p>
      </dgm:t>
    </dgm:pt>
    <dgm:pt modelId="{39552210-6096-4047-AE51-63D9304A6E56}" type="sibTrans" cxnId="{35CEE518-7B34-4639-9D95-0EB8E5F2B738}">
      <dgm:prSet/>
      <dgm:spPr/>
      <dgm:t>
        <a:bodyPr/>
        <a:lstStyle/>
        <a:p>
          <a:endParaRPr lang="pt-BR"/>
        </a:p>
      </dgm:t>
    </dgm:pt>
    <dgm:pt modelId="{6F165CF8-325A-4165-8BDE-76F075BD1D0D}" type="pres">
      <dgm:prSet presAssocID="{CFAC01CA-B7FF-4165-BA65-8CDA52B5021B}" presName="linear" presStyleCnt="0">
        <dgm:presLayoutVars>
          <dgm:dir/>
          <dgm:animLvl val="lvl"/>
          <dgm:resizeHandles val="exact"/>
        </dgm:presLayoutVars>
      </dgm:prSet>
      <dgm:spPr/>
    </dgm:pt>
    <dgm:pt modelId="{6A543944-44E7-4E76-9B6C-E1DB9677494E}" type="pres">
      <dgm:prSet presAssocID="{479D2A8A-0722-4DD3-BC45-E5009B7C4FDD}" presName="parentLin" presStyleCnt="0"/>
      <dgm:spPr/>
    </dgm:pt>
    <dgm:pt modelId="{442002B8-4F62-482D-9CD5-7A769653EF4B}" type="pres">
      <dgm:prSet presAssocID="{479D2A8A-0722-4DD3-BC45-E5009B7C4FDD}" presName="parentLeftMargin" presStyleLbl="node1" presStyleIdx="0" presStyleCnt="4"/>
      <dgm:spPr/>
    </dgm:pt>
    <dgm:pt modelId="{3EB5E167-2CB5-4605-A15E-44E0F941D4B0}" type="pres">
      <dgm:prSet presAssocID="{479D2A8A-0722-4DD3-BC45-E5009B7C4FD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E4C9897-CCE4-4C5A-B493-3569A475FBBC}" type="pres">
      <dgm:prSet presAssocID="{479D2A8A-0722-4DD3-BC45-E5009B7C4FDD}" presName="negativeSpace" presStyleCnt="0"/>
      <dgm:spPr/>
    </dgm:pt>
    <dgm:pt modelId="{D19A1380-FCA4-4EE3-9DB6-1167BF3AEFA7}" type="pres">
      <dgm:prSet presAssocID="{479D2A8A-0722-4DD3-BC45-E5009B7C4FDD}" presName="childText" presStyleLbl="conFgAcc1" presStyleIdx="0" presStyleCnt="4">
        <dgm:presLayoutVars>
          <dgm:bulletEnabled val="1"/>
        </dgm:presLayoutVars>
      </dgm:prSet>
      <dgm:spPr/>
    </dgm:pt>
    <dgm:pt modelId="{4844B3FD-4371-4799-AA42-A46FD4FC18E6}" type="pres">
      <dgm:prSet presAssocID="{C94CB230-178D-4322-B99C-C1A9FA4B1411}" presName="spaceBetweenRectangles" presStyleCnt="0"/>
      <dgm:spPr/>
    </dgm:pt>
    <dgm:pt modelId="{3F1F1EF6-F8F1-4FBC-98E5-62C85BE0152D}" type="pres">
      <dgm:prSet presAssocID="{E6FDC60E-435E-445F-854B-4424A5767BD4}" presName="parentLin" presStyleCnt="0"/>
      <dgm:spPr/>
    </dgm:pt>
    <dgm:pt modelId="{48391EA2-1291-4F6E-A67B-84BA10CA8E27}" type="pres">
      <dgm:prSet presAssocID="{E6FDC60E-435E-445F-854B-4424A5767BD4}" presName="parentLeftMargin" presStyleLbl="node1" presStyleIdx="0" presStyleCnt="4"/>
      <dgm:spPr/>
    </dgm:pt>
    <dgm:pt modelId="{C4119BD0-D1BD-4C66-861C-82232981A44D}" type="pres">
      <dgm:prSet presAssocID="{E6FDC60E-435E-445F-854B-4424A5767BD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263FE34-B676-4960-9759-CE9E5D9FF03C}" type="pres">
      <dgm:prSet presAssocID="{E6FDC60E-435E-445F-854B-4424A5767BD4}" presName="negativeSpace" presStyleCnt="0"/>
      <dgm:spPr/>
    </dgm:pt>
    <dgm:pt modelId="{4D3B0763-DB88-41F5-AB10-2B190D54AF63}" type="pres">
      <dgm:prSet presAssocID="{E6FDC60E-435E-445F-854B-4424A5767BD4}" presName="childText" presStyleLbl="conFgAcc1" presStyleIdx="1" presStyleCnt="4">
        <dgm:presLayoutVars>
          <dgm:bulletEnabled val="1"/>
        </dgm:presLayoutVars>
      </dgm:prSet>
      <dgm:spPr/>
    </dgm:pt>
    <dgm:pt modelId="{309A6DFF-09EC-48CC-8F6B-509C16EFE922}" type="pres">
      <dgm:prSet presAssocID="{82A2823B-10D2-4631-A52E-671C874AD72A}" presName="spaceBetweenRectangles" presStyleCnt="0"/>
      <dgm:spPr/>
    </dgm:pt>
    <dgm:pt modelId="{D1F4FC7D-65CE-4559-956E-8F70D9D3B5C2}" type="pres">
      <dgm:prSet presAssocID="{629F98D8-6499-4979-B7AD-AE1E7AFCEB65}" presName="parentLin" presStyleCnt="0"/>
      <dgm:spPr/>
    </dgm:pt>
    <dgm:pt modelId="{F71A691D-4D69-49A7-ACFA-BCBF88426C9F}" type="pres">
      <dgm:prSet presAssocID="{629F98D8-6499-4979-B7AD-AE1E7AFCEB65}" presName="parentLeftMargin" presStyleLbl="node1" presStyleIdx="1" presStyleCnt="4"/>
      <dgm:spPr/>
    </dgm:pt>
    <dgm:pt modelId="{E46F8504-B6A3-4E8D-AB3C-32AF033345AA}" type="pres">
      <dgm:prSet presAssocID="{629F98D8-6499-4979-B7AD-AE1E7AFCEB6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312DBDD-470F-4A6B-86BF-DCD98FA97F73}" type="pres">
      <dgm:prSet presAssocID="{629F98D8-6499-4979-B7AD-AE1E7AFCEB65}" presName="negativeSpace" presStyleCnt="0"/>
      <dgm:spPr/>
    </dgm:pt>
    <dgm:pt modelId="{647708EA-4627-4C14-8786-9EB8A3EECC37}" type="pres">
      <dgm:prSet presAssocID="{629F98D8-6499-4979-B7AD-AE1E7AFCEB65}" presName="childText" presStyleLbl="conFgAcc1" presStyleIdx="2" presStyleCnt="4">
        <dgm:presLayoutVars>
          <dgm:bulletEnabled val="1"/>
        </dgm:presLayoutVars>
      </dgm:prSet>
      <dgm:spPr/>
    </dgm:pt>
    <dgm:pt modelId="{B4317D93-067D-4292-9032-833A9F4DA07F}" type="pres">
      <dgm:prSet presAssocID="{60E0F1F2-1CAC-45C4-9759-FFC72A1058A8}" presName="spaceBetweenRectangles" presStyleCnt="0"/>
      <dgm:spPr/>
    </dgm:pt>
    <dgm:pt modelId="{61CE45F8-C344-4193-B235-FA7B5231A706}" type="pres">
      <dgm:prSet presAssocID="{973F7A3C-6B93-4631-A41D-BED8FEB7EF8A}" presName="parentLin" presStyleCnt="0"/>
      <dgm:spPr/>
    </dgm:pt>
    <dgm:pt modelId="{32716E05-23A0-422C-B624-69805831FFBC}" type="pres">
      <dgm:prSet presAssocID="{973F7A3C-6B93-4631-A41D-BED8FEB7EF8A}" presName="parentLeftMargin" presStyleLbl="node1" presStyleIdx="2" presStyleCnt="4"/>
      <dgm:spPr/>
    </dgm:pt>
    <dgm:pt modelId="{3E922024-063A-41CA-88D4-455F9AEC895C}" type="pres">
      <dgm:prSet presAssocID="{973F7A3C-6B93-4631-A41D-BED8FEB7EF8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7EC0FA8-DDE9-4C07-ACC6-92D350D75AE9}" type="pres">
      <dgm:prSet presAssocID="{973F7A3C-6B93-4631-A41D-BED8FEB7EF8A}" presName="negativeSpace" presStyleCnt="0"/>
      <dgm:spPr/>
    </dgm:pt>
    <dgm:pt modelId="{CE7D47A5-A330-465B-9769-A3F92CF29855}" type="pres">
      <dgm:prSet presAssocID="{973F7A3C-6B93-4631-A41D-BED8FEB7EF8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5CEE518-7B34-4639-9D95-0EB8E5F2B738}" srcId="{CFAC01CA-B7FF-4165-BA65-8CDA52B5021B}" destId="{973F7A3C-6B93-4631-A41D-BED8FEB7EF8A}" srcOrd="3" destOrd="0" parTransId="{2B335A3F-E0BE-4922-802B-DBF150954A69}" sibTransId="{39552210-6096-4047-AE51-63D9304A6E56}"/>
    <dgm:cxn modelId="{1A3B381F-355B-401C-ABC4-A946B1851AF8}" type="presOf" srcId="{CFAC01CA-B7FF-4165-BA65-8CDA52B5021B}" destId="{6F165CF8-325A-4165-8BDE-76F075BD1D0D}" srcOrd="0" destOrd="0" presId="urn:microsoft.com/office/officeart/2005/8/layout/list1"/>
    <dgm:cxn modelId="{6A6B6F45-99CF-4356-AF73-89B4263EE2AC}" type="presOf" srcId="{629F98D8-6499-4979-B7AD-AE1E7AFCEB65}" destId="{F71A691D-4D69-49A7-ACFA-BCBF88426C9F}" srcOrd="0" destOrd="0" presId="urn:microsoft.com/office/officeart/2005/8/layout/list1"/>
    <dgm:cxn modelId="{96C21353-D1F1-4705-A8D3-71E38CD843CD}" srcId="{CFAC01CA-B7FF-4165-BA65-8CDA52B5021B}" destId="{E6FDC60E-435E-445F-854B-4424A5767BD4}" srcOrd="1" destOrd="0" parTransId="{EC702B82-AAC2-4BB6-95AE-8B35522DD795}" sibTransId="{82A2823B-10D2-4631-A52E-671C874AD72A}"/>
    <dgm:cxn modelId="{02492284-9AD6-4C4A-8B97-A22AF8A2475A}" type="presOf" srcId="{E6FDC60E-435E-445F-854B-4424A5767BD4}" destId="{C4119BD0-D1BD-4C66-861C-82232981A44D}" srcOrd="1" destOrd="0" presId="urn:microsoft.com/office/officeart/2005/8/layout/list1"/>
    <dgm:cxn modelId="{312E3484-ABE4-4457-97A3-04A4B1CFAEB1}" type="presOf" srcId="{973F7A3C-6B93-4631-A41D-BED8FEB7EF8A}" destId="{32716E05-23A0-422C-B624-69805831FFBC}" srcOrd="0" destOrd="0" presId="urn:microsoft.com/office/officeart/2005/8/layout/list1"/>
    <dgm:cxn modelId="{F070BF89-03C4-46D1-897D-24920BE7015E}" type="presOf" srcId="{E6FDC60E-435E-445F-854B-4424A5767BD4}" destId="{48391EA2-1291-4F6E-A67B-84BA10CA8E27}" srcOrd="0" destOrd="0" presId="urn:microsoft.com/office/officeart/2005/8/layout/list1"/>
    <dgm:cxn modelId="{5D7E2D9B-3C50-4E3D-898E-E7CA31E8113E}" type="presOf" srcId="{629F98D8-6499-4979-B7AD-AE1E7AFCEB65}" destId="{E46F8504-B6A3-4E8D-AB3C-32AF033345AA}" srcOrd="1" destOrd="0" presId="urn:microsoft.com/office/officeart/2005/8/layout/list1"/>
    <dgm:cxn modelId="{159EC0A2-429F-4859-9958-18DDBFA3BDF7}" type="presOf" srcId="{479D2A8A-0722-4DD3-BC45-E5009B7C4FDD}" destId="{3EB5E167-2CB5-4605-A15E-44E0F941D4B0}" srcOrd="1" destOrd="0" presId="urn:microsoft.com/office/officeart/2005/8/layout/list1"/>
    <dgm:cxn modelId="{B98AF0B0-A59A-4ADA-AEC4-4DCCBD09E399}" srcId="{CFAC01CA-B7FF-4165-BA65-8CDA52B5021B}" destId="{629F98D8-6499-4979-B7AD-AE1E7AFCEB65}" srcOrd="2" destOrd="0" parTransId="{11115824-7706-4B47-9672-DFCDE65CA6C4}" sibTransId="{60E0F1F2-1CAC-45C4-9759-FFC72A1058A8}"/>
    <dgm:cxn modelId="{E45043B7-16C1-488E-B26A-C32D1B288DEF}" type="presOf" srcId="{973F7A3C-6B93-4631-A41D-BED8FEB7EF8A}" destId="{3E922024-063A-41CA-88D4-455F9AEC895C}" srcOrd="1" destOrd="0" presId="urn:microsoft.com/office/officeart/2005/8/layout/list1"/>
    <dgm:cxn modelId="{37C94EBD-DEFE-4682-B7F3-52AB6C5578AE}" type="presOf" srcId="{479D2A8A-0722-4DD3-BC45-E5009B7C4FDD}" destId="{442002B8-4F62-482D-9CD5-7A769653EF4B}" srcOrd="0" destOrd="0" presId="urn:microsoft.com/office/officeart/2005/8/layout/list1"/>
    <dgm:cxn modelId="{EDEC71FA-5DBC-49C6-A4AD-2BC663AEA164}" srcId="{CFAC01CA-B7FF-4165-BA65-8CDA52B5021B}" destId="{479D2A8A-0722-4DD3-BC45-E5009B7C4FDD}" srcOrd="0" destOrd="0" parTransId="{0912BC06-5509-4F65-897C-B4FDD65E2F24}" sibTransId="{C94CB230-178D-4322-B99C-C1A9FA4B1411}"/>
    <dgm:cxn modelId="{FCD755EF-2B3E-4982-A403-3BE0E565E372}" type="presParOf" srcId="{6F165CF8-325A-4165-8BDE-76F075BD1D0D}" destId="{6A543944-44E7-4E76-9B6C-E1DB9677494E}" srcOrd="0" destOrd="0" presId="urn:microsoft.com/office/officeart/2005/8/layout/list1"/>
    <dgm:cxn modelId="{EAE2C9C7-D89A-4C7C-84B5-9BD8D221FBF1}" type="presParOf" srcId="{6A543944-44E7-4E76-9B6C-E1DB9677494E}" destId="{442002B8-4F62-482D-9CD5-7A769653EF4B}" srcOrd="0" destOrd="0" presId="urn:microsoft.com/office/officeart/2005/8/layout/list1"/>
    <dgm:cxn modelId="{C4EE8233-3F86-40DE-8AC2-73FD0684F9CE}" type="presParOf" srcId="{6A543944-44E7-4E76-9B6C-E1DB9677494E}" destId="{3EB5E167-2CB5-4605-A15E-44E0F941D4B0}" srcOrd="1" destOrd="0" presId="urn:microsoft.com/office/officeart/2005/8/layout/list1"/>
    <dgm:cxn modelId="{590D9302-A5CB-489B-8676-C63556E9B515}" type="presParOf" srcId="{6F165CF8-325A-4165-8BDE-76F075BD1D0D}" destId="{BE4C9897-CCE4-4C5A-B493-3569A475FBBC}" srcOrd="1" destOrd="0" presId="urn:microsoft.com/office/officeart/2005/8/layout/list1"/>
    <dgm:cxn modelId="{14CB7408-9B30-441F-8698-F58E2D0EC13A}" type="presParOf" srcId="{6F165CF8-325A-4165-8BDE-76F075BD1D0D}" destId="{D19A1380-FCA4-4EE3-9DB6-1167BF3AEFA7}" srcOrd="2" destOrd="0" presId="urn:microsoft.com/office/officeart/2005/8/layout/list1"/>
    <dgm:cxn modelId="{D4409049-09B3-4A6D-A0DB-44AC476B4CA1}" type="presParOf" srcId="{6F165CF8-325A-4165-8BDE-76F075BD1D0D}" destId="{4844B3FD-4371-4799-AA42-A46FD4FC18E6}" srcOrd="3" destOrd="0" presId="urn:microsoft.com/office/officeart/2005/8/layout/list1"/>
    <dgm:cxn modelId="{A06989DB-26DD-4B95-8B97-AEEDE8F2934A}" type="presParOf" srcId="{6F165CF8-325A-4165-8BDE-76F075BD1D0D}" destId="{3F1F1EF6-F8F1-4FBC-98E5-62C85BE0152D}" srcOrd="4" destOrd="0" presId="urn:microsoft.com/office/officeart/2005/8/layout/list1"/>
    <dgm:cxn modelId="{E3C6496F-0328-46DD-95BC-C47443FB4637}" type="presParOf" srcId="{3F1F1EF6-F8F1-4FBC-98E5-62C85BE0152D}" destId="{48391EA2-1291-4F6E-A67B-84BA10CA8E27}" srcOrd="0" destOrd="0" presId="urn:microsoft.com/office/officeart/2005/8/layout/list1"/>
    <dgm:cxn modelId="{9FBD71D8-3346-491D-9BED-A03518D819BD}" type="presParOf" srcId="{3F1F1EF6-F8F1-4FBC-98E5-62C85BE0152D}" destId="{C4119BD0-D1BD-4C66-861C-82232981A44D}" srcOrd="1" destOrd="0" presId="urn:microsoft.com/office/officeart/2005/8/layout/list1"/>
    <dgm:cxn modelId="{FEB42C5C-2A9C-4854-82ED-DACA134626DB}" type="presParOf" srcId="{6F165CF8-325A-4165-8BDE-76F075BD1D0D}" destId="{3263FE34-B676-4960-9759-CE9E5D9FF03C}" srcOrd="5" destOrd="0" presId="urn:microsoft.com/office/officeart/2005/8/layout/list1"/>
    <dgm:cxn modelId="{CC154C4B-7DEE-4DC7-A42F-1A6900594438}" type="presParOf" srcId="{6F165CF8-325A-4165-8BDE-76F075BD1D0D}" destId="{4D3B0763-DB88-41F5-AB10-2B190D54AF63}" srcOrd="6" destOrd="0" presId="urn:microsoft.com/office/officeart/2005/8/layout/list1"/>
    <dgm:cxn modelId="{F40F0B06-A26A-467A-AD96-E5771C13CAC2}" type="presParOf" srcId="{6F165CF8-325A-4165-8BDE-76F075BD1D0D}" destId="{309A6DFF-09EC-48CC-8F6B-509C16EFE922}" srcOrd="7" destOrd="0" presId="urn:microsoft.com/office/officeart/2005/8/layout/list1"/>
    <dgm:cxn modelId="{043472F8-5A88-4B5D-9799-DCFD9C035E65}" type="presParOf" srcId="{6F165CF8-325A-4165-8BDE-76F075BD1D0D}" destId="{D1F4FC7D-65CE-4559-956E-8F70D9D3B5C2}" srcOrd="8" destOrd="0" presId="urn:microsoft.com/office/officeart/2005/8/layout/list1"/>
    <dgm:cxn modelId="{52ED67BE-55F2-4648-89C4-EB2AEB08A175}" type="presParOf" srcId="{D1F4FC7D-65CE-4559-956E-8F70D9D3B5C2}" destId="{F71A691D-4D69-49A7-ACFA-BCBF88426C9F}" srcOrd="0" destOrd="0" presId="urn:microsoft.com/office/officeart/2005/8/layout/list1"/>
    <dgm:cxn modelId="{34409F79-0207-472C-9CCE-B975EC9D22DF}" type="presParOf" srcId="{D1F4FC7D-65CE-4559-956E-8F70D9D3B5C2}" destId="{E46F8504-B6A3-4E8D-AB3C-32AF033345AA}" srcOrd="1" destOrd="0" presId="urn:microsoft.com/office/officeart/2005/8/layout/list1"/>
    <dgm:cxn modelId="{6C22899A-A72C-4D48-9DE3-A52C089774C1}" type="presParOf" srcId="{6F165CF8-325A-4165-8BDE-76F075BD1D0D}" destId="{3312DBDD-470F-4A6B-86BF-DCD98FA97F73}" srcOrd="9" destOrd="0" presId="urn:microsoft.com/office/officeart/2005/8/layout/list1"/>
    <dgm:cxn modelId="{D733A6FA-F83E-4327-B71E-675D288BB290}" type="presParOf" srcId="{6F165CF8-325A-4165-8BDE-76F075BD1D0D}" destId="{647708EA-4627-4C14-8786-9EB8A3EECC37}" srcOrd="10" destOrd="0" presId="urn:microsoft.com/office/officeart/2005/8/layout/list1"/>
    <dgm:cxn modelId="{80C38900-B166-4BAE-8339-3557613E51B1}" type="presParOf" srcId="{6F165CF8-325A-4165-8BDE-76F075BD1D0D}" destId="{B4317D93-067D-4292-9032-833A9F4DA07F}" srcOrd="11" destOrd="0" presId="urn:microsoft.com/office/officeart/2005/8/layout/list1"/>
    <dgm:cxn modelId="{8F1DDBEB-D7DC-4FA2-82B0-DBD9B8D3F82A}" type="presParOf" srcId="{6F165CF8-325A-4165-8BDE-76F075BD1D0D}" destId="{61CE45F8-C344-4193-B235-FA7B5231A706}" srcOrd="12" destOrd="0" presId="urn:microsoft.com/office/officeart/2005/8/layout/list1"/>
    <dgm:cxn modelId="{270AFCC9-D868-4EAA-855E-58CE397E1DDD}" type="presParOf" srcId="{61CE45F8-C344-4193-B235-FA7B5231A706}" destId="{32716E05-23A0-422C-B624-69805831FFBC}" srcOrd="0" destOrd="0" presId="urn:microsoft.com/office/officeart/2005/8/layout/list1"/>
    <dgm:cxn modelId="{535B7030-4FA0-4CA8-B023-19C57C78F59A}" type="presParOf" srcId="{61CE45F8-C344-4193-B235-FA7B5231A706}" destId="{3E922024-063A-41CA-88D4-455F9AEC895C}" srcOrd="1" destOrd="0" presId="urn:microsoft.com/office/officeart/2005/8/layout/list1"/>
    <dgm:cxn modelId="{61F0F9E5-4503-4A0C-9CD1-C23BD9032ED0}" type="presParOf" srcId="{6F165CF8-325A-4165-8BDE-76F075BD1D0D}" destId="{C7EC0FA8-DDE9-4C07-ACC6-92D350D75AE9}" srcOrd="13" destOrd="0" presId="urn:microsoft.com/office/officeart/2005/8/layout/list1"/>
    <dgm:cxn modelId="{C55AB900-2630-4297-9EA4-26358A277FF9}" type="presParOf" srcId="{6F165CF8-325A-4165-8BDE-76F075BD1D0D}" destId="{CE7D47A5-A330-465B-9769-A3F92CF2985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FAC01CA-B7FF-4165-BA65-8CDA52B5021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479D2A8A-0722-4DD3-BC45-E5009B7C4FDD}">
      <dgm:prSet/>
      <dgm:spPr/>
      <dgm:t>
        <a:bodyPr/>
        <a:lstStyle/>
        <a:p>
          <a:r>
            <a:rPr lang="pt-BR"/>
            <a:t>Cloud Services</a:t>
          </a:r>
        </a:p>
      </dgm:t>
    </dgm:pt>
    <dgm:pt modelId="{0912BC06-5509-4F65-897C-B4FDD65E2F24}" type="parTrans" cxnId="{EDEC71FA-5DBC-49C6-A4AD-2BC663AEA164}">
      <dgm:prSet/>
      <dgm:spPr/>
      <dgm:t>
        <a:bodyPr/>
        <a:lstStyle/>
        <a:p>
          <a:endParaRPr lang="pt-BR"/>
        </a:p>
      </dgm:t>
    </dgm:pt>
    <dgm:pt modelId="{C94CB230-178D-4322-B99C-C1A9FA4B1411}" type="sibTrans" cxnId="{EDEC71FA-5DBC-49C6-A4AD-2BC663AEA164}">
      <dgm:prSet/>
      <dgm:spPr/>
      <dgm:t>
        <a:bodyPr/>
        <a:lstStyle/>
        <a:p>
          <a:endParaRPr lang="pt-BR"/>
        </a:p>
      </dgm:t>
    </dgm:pt>
    <dgm:pt modelId="{E6FDC60E-435E-445F-854B-4424A5767BD4}">
      <dgm:prSet/>
      <dgm:spPr/>
      <dgm:t>
        <a:bodyPr/>
        <a:lstStyle/>
        <a:p>
          <a:r>
            <a:rPr lang="pt-BR"/>
            <a:t>Visualizadores de dados e ferramentas de desenvolvimento</a:t>
          </a:r>
        </a:p>
      </dgm:t>
    </dgm:pt>
    <dgm:pt modelId="{EC702B82-AAC2-4BB6-95AE-8B35522DD795}" type="parTrans" cxnId="{96C21353-D1F1-4705-A8D3-71E38CD843CD}">
      <dgm:prSet/>
      <dgm:spPr/>
      <dgm:t>
        <a:bodyPr/>
        <a:lstStyle/>
        <a:p>
          <a:endParaRPr lang="pt-BR"/>
        </a:p>
      </dgm:t>
    </dgm:pt>
    <dgm:pt modelId="{82A2823B-10D2-4631-A52E-671C874AD72A}" type="sibTrans" cxnId="{96C21353-D1F1-4705-A8D3-71E38CD843CD}">
      <dgm:prSet/>
      <dgm:spPr/>
      <dgm:t>
        <a:bodyPr/>
        <a:lstStyle/>
        <a:p>
          <a:endParaRPr lang="pt-BR"/>
        </a:p>
      </dgm:t>
    </dgm:pt>
    <dgm:pt modelId="{629F98D8-6499-4979-B7AD-AE1E7AFCEB65}">
      <dgm:prSet/>
      <dgm:spPr/>
      <dgm:t>
        <a:bodyPr/>
        <a:lstStyle/>
        <a:p>
          <a:r>
            <a:rPr lang="pt-BR"/>
            <a:t>Linguagens e padrões de documentos</a:t>
          </a:r>
        </a:p>
      </dgm:t>
    </dgm:pt>
    <dgm:pt modelId="{11115824-7706-4B47-9672-DFCDE65CA6C4}" type="parTrans" cxnId="{B98AF0B0-A59A-4ADA-AEC4-4DCCBD09E399}">
      <dgm:prSet/>
      <dgm:spPr/>
      <dgm:t>
        <a:bodyPr/>
        <a:lstStyle/>
        <a:p>
          <a:endParaRPr lang="pt-BR"/>
        </a:p>
      </dgm:t>
    </dgm:pt>
    <dgm:pt modelId="{60E0F1F2-1CAC-45C4-9759-FFC72A1058A8}" type="sibTrans" cxnId="{B98AF0B0-A59A-4ADA-AEC4-4DCCBD09E399}">
      <dgm:prSet/>
      <dgm:spPr/>
      <dgm:t>
        <a:bodyPr/>
        <a:lstStyle/>
        <a:p>
          <a:endParaRPr lang="pt-BR"/>
        </a:p>
      </dgm:t>
    </dgm:pt>
    <dgm:pt modelId="{973F7A3C-6B93-4631-A41D-BED8FEB7EF8A}">
      <dgm:prSet/>
      <dgm:spPr/>
      <dgm:t>
        <a:bodyPr/>
        <a:lstStyle/>
        <a:p>
          <a:r>
            <a:rPr lang="pt-BR"/>
            <a:t>Git e Github</a:t>
          </a:r>
        </a:p>
      </dgm:t>
    </dgm:pt>
    <dgm:pt modelId="{2B335A3F-E0BE-4922-802B-DBF150954A69}" type="parTrans" cxnId="{35CEE518-7B34-4639-9D95-0EB8E5F2B738}">
      <dgm:prSet/>
      <dgm:spPr/>
      <dgm:t>
        <a:bodyPr/>
        <a:lstStyle/>
        <a:p>
          <a:endParaRPr lang="pt-BR"/>
        </a:p>
      </dgm:t>
    </dgm:pt>
    <dgm:pt modelId="{39552210-6096-4047-AE51-63D9304A6E56}" type="sibTrans" cxnId="{35CEE518-7B34-4639-9D95-0EB8E5F2B738}">
      <dgm:prSet/>
      <dgm:spPr/>
      <dgm:t>
        <a:bodyPr/>
        <a:lstStyle/>
        <a:p>
          <a:endParaRPr lang="pt-BR"/>
        </a:p>
      </dgm:t>
    </dgm:pt>
    <dgm:pt modelId="{6F165CF8-325A-4165-8BDE-76F075BD1D0D}" type="pres">
      <dgm:prSet presAssocID="{CFAC01CA-B7FF-4165-BA65-8CDA52B5021B}" presName="linear" presStyleCnt="0">
        <dgm:presLayoutVars>
          <dgm:dir/>
          <dgm:animLvl val="lvl"/>
          <dgm:resizeHandles val="exact"/>
        </dgm:presLayoutVars>
      </dgm:prSet>
      <dgm:spPr/>
    </dgm:pt>
    <dgm:pt modelId="{6A543944-44E7-4E76-9B6C-E1DB9677494E}" type="pres">
      <dgm:prSet presAssocID="{479D2A8A-0722-4DD3-BC45-E5009B7C4FDD}" presName="parentLin" presStyleCnt="0"/>
      <dgm:spPr/>
    </dgm:pt>
    <dgm:pt modelId="{442002B8-4F62-482D-9CD5-7A769653EF4B}" type="pres">
      <dgm:prSet presAssocID="{479D2A8A-0722-4DD3-BC45-E5009B7C4FDD}" presName="parentLeftMargin" presStyleLbl="node1" presStyleIdx="0" presStyleCnt="4"/>
      <dgm:spPr/>
    </dgm:pt>
    <dgm:pt modelId="{3EB5E167-2CB5-4605-A15E-44E0F941D4B0}" type="pres">
      <dgm:prSet presAssocID="{479D2A8A-0722-4DD3-BC45-E5009B7C4FD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E4C9897-CCE4-4C5A-B493-3569A475FBBC}" type="pres">
      <dgm:prSet presAssocID="{479D2A8A-0722-4DD3-BC45-E5009B7C4FDD}" presName="negativeSpace" presStyleCnt="0"/>
      <dgm:spPr/>
    </dgm:pt>
    <dgm:pt modelId="{D19A1380-FCA4-4EE3-9DB6-1167BF3AEFA7}" type="pres">
      <dgm:prSet presAssocID="{479D2A8A-0722-4DD3-BC45-E5009B7C4FDD}" presName="childText" presStyleLbl="conFgAcc1" presStyleIdx="0" presStyleCnt="4">
        <dgm:presLayoutVars>
          <dgm:bulletEnabled val="1"/>
        </dgm:presLayoutVars>
      </dgm:prSet>
      <dgm:spPr/>
    </dgm:pt>
    <dgm:pt modelId="{4844B3FD-4371-4799-AA42-A46FD4FC18E6}" type="pres">
      <dgm:prSet presAssocID="{C94CB230-178D-4322-B99C-C1A9FA4B1411}" presName="spaceBetweenRectangles" presStyleCnt="0"/>
      <dgm:spPr/>
    </dgm:pt>
    <dgm:pt modelId="{3F1F1EF6-F8F1-4FBC-98E5-62C85BE0152D}" type="pres">
      <dgm:prSet presAssocID="{E6FDC60E-435E-445F-854B-4424A5767BD4}" presName="parentLin" presStyleCnt="0"/>
      <dgm:spPr/>
    </dgm:pt>
    <dgm:pt modelId="{48391EA2-1291-4F6E-A67B-84BA10CA8E27}" type="pres">
      <dgm:prSet presAssocID="{E6FDC60E-435E-445F-854B-4424A5767BD4}" presName="parentLeftMargin" presStyleLbl="node1" presStyleIdx="0" presStyleCnt="4"/>
      <dgm:spPr/>
    </dgm:pt>
    <dgm:pt modelId="{C4119BD0-D1BD-4C66-861C-82232981A44D}" type="pres">
      <dgm:prSet presAssocID="{E6FDC60E-435E-445F-854B-4424A5767BD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263FE34-B676-4960-9759-CE9E5D9FF03C}" type="pres">
      <dgm:prSet presAssocID="{E6FDC60E-435E-445F-854B-4424A5767BD4}" presName="negativeSpace" presStyleCnt="0"/>
      <dgm:spPr/>
    </dgm:pt>
    <dgm:pt modelId="{4D3B0763-DB88-41F5-AB10-2B190D54AF63}" type="pres">
      <dgm:prSet presAssocID="{E6FDC60E-435E-445F-854B-4424A5767BD4}" presName="childText" presStyleLbl="conFgAcc1" presStyleIdx="1" presStyleCnt="4">
        <dgm:presLayoutVars>
          <dgm:bulletEnabled val="1"/>
        </dgm:presLayoutVars>
      </dgm:prSet>
      <dgm:spPr/>
    </dgm:pt>
    <dgm:pt modelId="{309A6DFF-09EC-48CC-8F6B-509C16EFE922}" type="pres">
      <dgm:prSet presAssocID="{82A2823B-10D2-4631-A52E-671C874AD72A}" presName="spaceBetweenRectangles" presStyleCnt="0"/>
      <dgm:spPr/>
    </dgm:pt>
    <dgm:pt modelId="{D1F4FC7D-65CE-4559-956E-8F70D9D3B5C2}" type="pres">
      <dgm:prSet presAssocID="{629F98D8-6499-4979-B7AD-AE1E7AFCEB65}" presName="parentLin" presStyleCnt="0"/>
      <dgm:spPr/>
    </dgm:pt>
    <dgm:pt modelId="{F71A691D-4D69-49A7-ACFA-BCBF88426C9F}" type="pres">
      <dgm:prSet presAssocID="{629F98D8-6499-4979-B7AD-AE1E7AFCEB65}" presName="parentLeftMargin" presStyleLbl="node1" presStyleIdx="1" presStyleCnt="4"/>
      <dgm:spPr/>
    </dgm:pt>
    <dgm:pt modelId="{E46F8504-B6A3-4E8D-AB3C-32AF033345AA}" type="pres">
      <dgm:prSet presAssocID="{629F98D8-6499-4979-B7AD-AE1E7AFCEB6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312DBDD-470F-4A6B-86BF-DCD98FA97F73}" type="pres">
      <dgm:prSet presAssocID="{629F98D8-6499-4979-B7AD-AE1E7AFCEB65}" presName="negativeSpace" presStyleCnt="0"/>
      <dgm:spPr/>
    </dgm:pt>
    <dgm:pt modelId="{647708EA-4627-4C14-8786-9EB8A3EECC37}" type="pres">
      <dgm:prSet presAssocID="{629F98D8-6499-4979-B7AD-AE1E7AFCEB65}" presName="childText" presStyleLbl="conFgAcc1" presStyleIdx="2" presStyleCnt="4">
        <dgm:presLayoutVars>
          <dgm:bulletEnabled val="1"/>
        </dgm:presLayoutVars>
      </dgm:prSet>
      <dgm:spPr/>
    </dgm:pt>
    <dgm:pt modelId="{B4317D93-067D-4292-9032-833A9F4DA07F}" type="pres">
      <dgm:prSet presAssocID="{60E0F1F2-1CAC-45C4-9759-FFC72A1058A8}" presName="spaceBetweenRectangles" presStyleCnt="0"/>
      <dgm:spPr/>
    </dgm:pt>
    <dgm:pt modelId="{61CE45F8-C344-4193-B235-FA7B5231A706}" type="pres">
      <dgm:prSet presAssocID="{973F7A3C-6B93-4631-A41D-BED8FEB7EF8A}" presName="parentLin" presStyleCnt="0"/>
      <dgm:spPr/>
    </dgm:pt>
    <dgm:pt modelId="{32716E05-23A0-422C-B624-69805831FFBC}" type="pres">
      <dgm:prSet presAssocID="{973F7A3C-6B93-4631-A41D-BED8FEB7EF8A}" presName="parentLeftMargin" presStyleLbl="node1" presStyleIdx="2" presStyleCnt="4"/>
      <dgm:spPr/>
    </dgm:pt>
    <dgm:pt modelId="{3E922024-063A-41CA-88D4-455F9AEC895C}" type="pres">
      <dgm:prSet presAssocID="{973F7A3C-6B93-4631-A41D-BED8FEB7EF8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7EC0FA8-DDE9-4C07-ACC6-92D350D75AE9}" type="pres">
      <dgm:prSet presAssocID="{973F7A3C-6B93-4631-A41D-BED8FEB7EF8A}" presName="negativeSpace" presStyleCnt="0"/>
      <dgm:spPr/>
    </dgm:pt>
    <dgm:pt modelId="{CE7D47A5-A330-465B-9769-A3F92CF29855}" type="pres">
      <dgm:prSet presAssocID="{973F7A3C-6B93-4631-A41D-BED8FEB7EF8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5CEE518-7B34-4639-9D95-0EB8E5F2B738}" srcId="{CFAC01CA-B7FF-4165-BA65-8CDA52B5021B}" destId="{973F7A3C-6B93-4631-A41D-BED8FEB7EF8A}" srcOrd="3" destOrd="0" parTransId="{2B335A3F-E0BE-4922-802B-DBF150954A69}" sibTransId="{39552210-6096-4047-AE51-63D9304A6E56}"/>
    <dgm:cxn modelId="{1A3B381F-355B-401C-ABC4-A946B1851AF8}" type="presOf" srcId="{CFAC01CA-B7FF-4165-BA65-8CDA52B5021B}" destId="{6F165CF8-325A-4165-8BDE-76F075BD1D0D}" srcOrd="0" destOrd="0" presId="urn:microsoft.com/office/officeart/2005/8/layout/list1"/>
    <dgm:cxn modelId="{6A6B6F45-99CF-4356-AF73-89B4263EE2AC}" type="presOf" srcId="{629F98D8-6499-4979-B7AD-AE1E7AFCEB65}" destId="{F71A691D-4D69-49A7-ACFA-BCBF88426C9F}" srcOrd="0" destOrd="0" presId="urn:microsoft.com/office/officeart/2005/8/layout/list1"/>
    <dgm:cxn modelId="{96C21353-D1F1-4705-A8D3-71E38CD843CD}" srcId="{CFAC01CA-B7FF-4165-BA65-8CDA52B5021B}" destId="{E6FDC60E-435E-445F-854B-4424A5767BD4}" srcOrd="1" destOrd="0" parTransId="{EC702B82-AAC2-4BB6-95AE-8B35522DD795}" sibTransId="{82A2823B-10D2-4631-A52E-671C874AD72A}"/>
    <dgm:cxn modelId="{02492284-9AD6-4C4A-8B97-A22AF8A2475A}" type="presOf" srcId="{E6FDC60E-435E-445F-854B-4424A5767BD4}" destId="{C4119BD0-D1BD-4C66-861C-82232981A44D}" srcOrd="1" destOrd="0" presId="urn:microsoft.com/office/officeart/2005/8/layout/list1"/>
    <dgm:cxn modelId="{312E3484-ABE4-4457-97A3-04A4B1CFAEB1}" type="presOf" srcId="{973F7A3C-6B93-4631-A41D-BED8FEB7EF8A}" destId="{32716E05-23A0-422C-B624-69805831FFBC}" srcOrd="0" destOrd="0" presId="urn:microsoft.com/office/officeart/2005/8/layout/list1"/>
    <dgm:cxn modelId="{F070BF89-03C4-46D1-897D-24920BE7015E}" type="presOf" srcId="{E6FDC60E-435E-445F-854B-4424A5767BD4}" destId="{48391EA2-1291-4F6E-A67B-84BA10CA8E27}" srcOrd="0" destOrd="0" presId="urn:microsoft.com/office/officeart/2005/8/layout/list1"/>
    <dgm:cxn modelId="{5D7E2D9B-3C50-4E3D-898E-E7CA31E8113E}" type="presOf" srcId="{629F98D8-6499-4979-B7AD-AE1E7AFCEB65}" destId="{E46F8504-B6A3-4E8D-AB3C-32AF033345AA}" srcOrd="1" destOrd="0" presId="urn:microsoft.com/office/officeart/2005/8/layout/list1"/>
    <dgm:cxn modelId="{159EC0A2-429F-4859-9958-18DDBFA3BDF7}" type="presOf" srcId="{479D2A8A-0722-4DD3-BC45-E5009B7C4FDD}" destId="{3EB5E167-2CB5-4605-A15E-44E0F941D4B0}" srcOrd="1" destOrd="0" presId="urn:microsoft.com/office/officeart/2005/8/layout/list1"/>
    <dgm:cxn modelId="{B98AF0B0-A59A-4ADA-AEC4-4DCCBD09E399}" srcId="{CFAC01CA-B7FF-4165-BA65-8CDA52B5021B}" destId="{629F98D8-6499-4979-B7AD-AE1E7AFCEB65}" srcOrd="2" destOrd="0" parTransId="{11115824-7706-4B47-9672-DFCDE65CA6C4}" sibTransId="{60E0F1F2-1CAC-45C4-9759-FFC72A1058A8}"/>
    <dgm:cxn modelId="{E45043B7-16C1-488E-B26A-C32D1B288DEF}" type="presOf" srcId="{973F7A3C-6B93-4631-A41D-BED8FEB7EF8A}" destId="{3E922024-063A-41CA-88D4-455F9AEC895C}" srcOrd="1" destOrd="0" presId="urn:microsoft.com/office/officeart/2005/8/layout/list1"/>
    <dgm:cxn modelId="{37C94EBD-DEFE-4682-B7F3-52AB6C5578AE}" type="presOf" srcId="{479D2A8A-0722-4DD3-BC45-E5009B7C4FDD}" destId="{442002B8-4F62-482D-9CD5-7A769653EF4B}" srcOrd="0" destOrd="0" presId="urn:microsoft.com/office/officeart/2005/8/layout/list1"/>
    <dgm:cxn modelId="{EDEC71FA-5DBC-49C6-A4AD-2BC663AEA164}" srcId="{CFAC01CA-B7FF-4165-BA65-8CDA52B5021B}" destId="{479D2A8A-0722-4DD3-BC45-E5009B7C4FDD}" srcOrd="0" destOrd="0" parTransId="{0912BC06-5509-4F65-897C-B4FDD65E2F24}" sibTransId="{C94CB230-178D-4322-B99C-C1A9FA4B1411}"/>
    <dgm:cxn modelId="{FCD755EF-2B3E-4982-A403-3BE0E565E372}" type="presParOf" srcId="{6F165CF8-325A-4165-8BDE-76F075BD1D0D}" destId="{6A543944-44E7-4E76-9B6C-E1DB9677494E}" srcOrd="0" destOrd="0" presId="urn:microsoft.com/office/officeart/2005/8/layout/list1"/>
    <dgm:cxn modelId="{EAE2C9C7-D89A-4C7C-84B5-9BD8D221FBF1}" type="presParOf" srcId="{6A543944-44E7-4E76-9B6C-E1DB9677494E}" destId="{442002B8-4F62-482D-9CD5-7A769653EF4B}" srcOrd="0" destOrd="0" presId="urn:microsoft.com/office/officeart/2005/8/layout/list1"/>
    <dgm:cxn modelId="{C4EE8233-3F86-40DE-8AC2-73FD0684F9CE}" type="presParOf" srcId="{6A543944-44E7-4E76-9B6C-E1DB9677494E}" destId="{3EB5E167-2CB5-4605-A15E-44E0F941D4B0}" srcOrd="1" destOrd="0" presId="urn:microsoft.com/office/officeart/2005/8/layout/list1"/>
    <dgm:cxn modelId="{590D9302-A5CB-489B-8676-C63556E9B515}" type="presParOf" srcId="{6F165CF8-325A-4165-8BDE-76F075BD1D0D}" destId="{BE4C9897-CCE4-4C5A-B493-3569A475FBBC}" srcOrd="1" destOrd="0" presId="urn:microsoft.com/office/officeart/2005/8/layout/list1"/>
    <dgm:cxn modelId="{14CB7408-9B30-441F-8698-F58E2D0EC13A}" type="presParOf" srcId="{6F165CF8-325A-4165-8BDE-76F075BD1D0D}" destId="{D19A1380-FCA4-4EE3-9DB6-1167BF3AEFA7}" srcOrd="2" destOrd="0" presId="urn:microsoft.com/office/officeart/2005/8/layout/list1"/>
    <dgm:cxn modelId="{D4409049-09B3-4A6D-A0DB-44AC476B4CA1}" type="presParOf" srcId="{6F165CF8-325A-4165-8BDE-76F075BD1D0D}" destId="{4844B3FD-4371-4799-AA42-A46FD4FC18E6}" srcOrd="3" destOrd="0" presId="urn:microsoft.com/office/officeart/2005/8/layout/list1"/>
    <dgm:cxn modelId="{A06989DB-26DD-4B95-8B97-AEEDE8F2934A}" type="presParOf" srcId="{6F165CF8-325A-4165-8BDE-76F075BD1D0D}" destId="{3F1F1EF6-F8F1-4FBC-98E5-62C85BE0152D}" srcOrd="4" destOrd="0" presId="urn:microsoft.com/office/officeart/2005/8/layout/list1"/>
    <dgm:cxn modelId="{E3C6496F-0328-46DD-95BC-C47443FB4637}" type="presParOf" srcId="{3F1F1EF6-F8F1-4FBC-98E5-62C85BE0152D}" destId="{48391EA2-1291-4F6E-A67B-84BA10CA8E27}" srcOrd="0" destOrd="0" presId="urn:microsoft.com/office/officeart/2005/8/layout/list1"/>
    <dgm:cxn modelId="{9FBD71D8-3346-491D-9BED-A03518D819BD}" type="presParOf" srcId="{3F1F1EF6-F8F1-4FBC-98E5-62C85BE0152D}" destId="{C4119BD0-D1BD-4C66-861C-82232981A44D}" srcOrd="1" destOrd="0" presId="urn:microsoft.com/office/officeart/2005/8/layout/list1"/>
    <dgm:cxn modelId="{FEB42C5C-2A9C-4854-82ED-DACA134626DB}" type="presParOf" srcId="{6F165CF8-325A-4165-8BDE-76F075BD1D0D}" destId="{3263FE34-B676-4960-9759-CE9E5D9FF03C}" srcOrd="5" destOrd="0" presId="urn:microsoft.com/office/officeart/2005/8/layout/list1"/>
    <dgm:cxn modelId="{CC154C4B-7DEE-4DC7-A42F-1A6900594438}" type="presParOf" srcId="{6F165CF8-325A-4165-8BDE-76F075BD1D0D}" destId="{4D3B0763-DB88-41F5-AB10-2B190D54AF63}" srcOrd="6" destOrd="0" presId="urn:microsoft.com/office/officeart/2005/8/layout/list1"/>
    <dgm:cxn modelId="{F40F0B06-A26A-467A-AD96-E5771C13CAC2}" type="presParOf" srcId="{6F165CF8-325A-4165-8BDE-76F075BD1D0D}" destId="{309A6DFF-09EC-48CC-8F6B-509C16EFE922}" srcOrd="7" destOrd="0" presId="urn:microsoft.com/office/officeart/2005/8/layout/list1"/>
    <dgm:cxn modelId="{043472F8-5A88-4B5D-9799-DCFD9C035E65}" type="presParOf" srcId="{6F165CF8-325A-4165-8BDE-76F075BD1D0D}" destId="{D1F4FC7D-65CE-4559-956E-8F70D9D3B5C2}" srcOrd="8" destOrd="0" presId="urn:microsoft.com/office/officeart/2005/8/layout/list1"/>
    <dgm:cxn modelId="{52ED67BE-55F2-4648-89C4-EB2AEB08A175}" type="presParOf" srcId="{D1F4FC7D-65CE-4559-956E-8F70D9D3B5C2}" destId="{F71A691D-4D69-49A7-ACFA-BCBF88426C9F}" srcOrd="0" destOrd="0" presId="urn:microsoft.com/office/officeart/2005/8/layout/list1"/>
    <dgm:cxn modelId="{34409F79-0207-472C-9CCE-B975EC9D22DF}" type="presParOf" srcId="{D1F4FC7D-65CE-4559-956E-8F70D9D3B5C2}" destId="{E46F8504-B6A3-4E8D-AB3C-32AF033345AA}" srcOrd="1" destOrd="0" presId="urn:microsoft.com/office/officeart/2005/8/layout/list1"/>
    <dgm:cxn modelId="{6C22899A-A72C-4D48-9DE3-A52C089774C1}" type="presParOf" srcId="{6F165CF8-325A-4165-8BDE-76F075BD1D0D}" destId="{3312DBDD-470F-4A6B-86BF-DCD98FA97F73}" srcOrd="9" destOrd="0" presId="urn:microsoft.com/office/officeart/2005/8/layout/list1"/>
    <dgm:cxn modelId="{D733A6FA-F83E-4327-B71E-675D288BB290}" type="presParOf" srcId="{6F165CF8-325A-4165-8BDE-76F075BD1D0D}" destId="{647708EA-4627-4C14-8786-9EB8A3EECC37}" srcOrd="10" destOrd="0" presId="urn:microsoft.com/office/officeart/2005/8/layout/list1"/>
    <dgm:cxn modelId="{80C38900-B166-4BAE-8339-3557613E51B1}" type="presParOf" srcId="{6F165CF8-325A-4165-8BDE-76F075BD1D0D}" destId="{B4317D93-067D-4292-9032-833A9F4DA07F}" srcOrd="11" destOrd="0" presId="urn:microsoft.com/office/officeart/2005/8/layout/list1"/>
    <dgm:cxn modelId="{8F1DDBEB-D7DC-4FA2-82B0-DBD9B8D3F82A}" type="presParOf" srcId="{6F165CF8-325A-4165-8BDE-76F075BD1D0D}" destId="{61CE45F8-C344-4193-B235-FA7B5231A706}" srcOrd="12" destOrd="0" presId="urn:microsoft.com/office/officeart/2005/8/layout/list1"/>
    <dgm:cxn modelId="{270AFCC9-D868-4EAA-855E-58CE397E1DDD}" type="presParOf" srcId="{61CE45F8-C344-4193-B235-FA7B5231A706}" destId="{32716E05-23A0-422C-B624-69805831FFBC}" srcOrd="0" destOrd="0" presId="urn:microsoft.com/office/officeart/2005/8/layout/list1"/>
    <dgm:cxn modelId="{535B7030-4FA0-4CA8-B023-19C57C78F59A}" type="presParOf" srcId="{61CE45F8-C344-4193-B235-FA7B5231A706}" destId="{3E922024-063A-41CA-88D4-455F9AEC895C}" srcOrd="1" destOrd="0" presId="urn:microsoft.com/office/officeart/2005/8/layout/list1"/>
    <dgm:cxn modelId="{61F0F9E5-4503-4A0C-9CD1-C23BD9032ED0}" type="presParOf" srcId="{6F165CF8-325A-4165-8BDE-76F075BD1D0D}" destId="{C7EC0FA8-DDE9-4C07-ACC6-92D350D75AE9}" srcOrd="13" destOrd="0" presId="urn:microsoft.com/office/officeart/2005/8/layout/list1"/>
    <dgm:cxn modelId="{C55AB900-2630-4297-9EA4-26358A277FF9}" type="presParOf" srcId="{6F165CF8-325A-4165-8BDE-76F075BD1D0D}" destId="{CE7D47A5-A330-465B-9769-A3F92CF2985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DAADB64-98B1-41E6-BB46-08886CEBE2E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BD59769-F66F-440B-9770-5AFE08A8FE7A}">
      <dgm:prSet/>
      <dgm:spPr/>
      <dgm:t>
        <a:bodyPr/>
        <a:lstStyle/>
        <a:p>
          <a:r>
            <a:rPr lang="pt-BR"/>
            <a:t>Gerência do projeto</a:t>
          </a:r>
          <a:endParaRPr lang="en-US"/>
        </a:p>
      </dgm:t>
    </dgm:pt>
    <dgm:pt modelId="{4D653E4A-94B2-475D-A183-33E11E57B708}" type="parTrans" cxnId="{5D40BA45-A860-4052-8502-FE207AAAA72E}">
      <dgm:prSet/>
      <dgm:spPr/>
      <dgm:t>
        <a:bodyPr/>
        <a:lstStyle/>
        <a:p>
          <a:endParaRPr lang="en-US"/>
        </a:p>
      </dgm:t>
    </dgm:pt>
    <dgm:pt modelId="{9D8DB6E6-2097-440C-B5B2-2BE5ADEBF403}" type="sibTrans" cxnId="{5D40BA45-A860-4052-8502-FE207AAAA72E}">
      <dgm:prSet/>
      <dgm:spPr/>
      <dgm:t>
        <a:bodyPr/>
        <a:lstStyle/>
        <a:p>
          <a:endParaRPr lang="en-US"/>
        </a:p>
      </dgm:t>
    </dgm:pt>
    <dgm:pt modelId="{4F85532A-855B-4D97-A8E5-FAD935364121}">
      <dgm:prSet/>
      <dgm:spPr/>
      <dgm:t>
        <a:bodyPr/>
        <a:lstStyle/>
        <a:p>
          <a:r>
            <a:rPr lang="pt-BR"/>
            <a:t>Engenharia de dados</a:t>
          </a:r>
          <a:endParaRPr lang="en-US"/>
        </a:p>
      </dgm:t>
    </dgm:pt>
    <dgm:pt modelId="{D22003F4-C4F3-492D-AFCC-3D006E08C168}" type="parTrans" cxnId="{8A16FB4F-038D-4E84-A643-78769970E45F}">
      <dgm:prSet/>
      <dgm:spPr/>
      <dgm:t>
        <a:bodyPr/>
        <a:lstStyle/>
        <a:p>
          <a:endParaRPr lang="en-US"/>
        </a:p>
      </dgm:t>
    </dgm:pt>
    <dgm:pt modelId="{EFAF536F-7D04-4AFB-AF44-63329FB41792}" type="sibTrans" cxnId="{8A16FB4F-038D-4E84-A643-78769970E45F}">
      <dgm:prSet/>
      <dgm:spPr/>
      <dgm:t>
        <a:bodyPr/>
        <a:lstStyle/>
        <a:p>
          <a:endParaRPr lang="en-US"/>
        </a:p>
      </dgm:t>
    </dgm:pt>
    <dgm:pt modelId="{D815954A-749F-4152-BD37-429CDC0D54F7}">
      <dgm:prSet/>
      <dgm:spPr/>
      <dgm:t>
        <a:bodyPr/>
        <a:lstStyle/>
        <a:p>
          <a:r>
            <a:rPr lang="pt-BR"/>
            <a:t>Ciência de dados</a:t>
          </a:r>
          <a:endParaRPr lang="en-US"/>
        </a:p>
      </dgm:t>
    </dgm:pt>
    <dgm:pt modelId="{81843900-5D91-4DF4-8F8E-306322936340}" type="parTrans" cxnId="{AC951476-B3D0-48E3-AFD1-8B387AA5C9B4}">
      <dgm:prSet/>
      <dgm:spPr/>
      <dgm:t>
        <a:bodyPr/>
        <a:lstStyle/>
        <a:p>
          <a:endParaRPr lang="en-US"/>
        </a:p>
      </dgm:t>
    </dgm:pt>
    <dgm:pt modelId="{A0DC7FA5-6D7A-4B12-9B00-CB42909B354C}" type="sibTrans" cxnId="{AC951476-B3D0-48E3-AFD1-8B387AA5C9B4}">
      <dgm:prSet/>
      <dgm:spPr/>
      <dgm:t>
        <a:bodyPr/>
        <a:lstStyle/>
        <a:p>
          <a:endParaRPr lang="en-US"/>
        </a:p>
      </dgm:t>
    </dgm:pt>
    <dgm:pt modelId="{70C2682A-D9F8-457C-9281-7CA62ED2E7D2}">
      <dgm:prSet/>
      <dgm:spPr/>
      <dgm:t>
        <a:bodyPr/>
        <a:lstStyle/>
        <a:p>
          <a:r>
            <a:rPr lang="pt-BR"/>
            <a:t>Análise de dados</a:t>
          </a:r>
          <a:endParaRPr lang="en-US"/>
        </a:p>
      </dgm:t>
    </dgm:pt>
    <dgm:pt modelId="{BADFD1D9-E771-4065-A859-EFBE6E38E8F3}" type="parTrans" cxnId="{567ECE92-881D-4075-A39E-6100ABDBD29F}">
      <dgm:prSet/>
      <dgm:spPr/>
      <dgm:t>
        <a:bodyPr/>
        <a:lstStyle/>
        <a:p>
          <a:endParaRPr lang="en-US"/>
        </a:p>
      </dgm:t>
    </dgm:pt>
    <dgm:pt modelId="{6276C446-2F09-402D-AA3D-CAC35A19FEDF}" type="sibTrans" cxnId="{567ECE92-881D-4075-A39E-6100ABDBD29F}">
      <dgm:prSet/>
      <dgm:spPr/>
      <dgm:t>
        <a:bodyPr/>
        <a:lstStyle/>
        <a:p>
          <a:endParaRPr lang="en-US"/>
        </a:p>
      </dgm:t>
    </dgm:pt>
    <dgm:pt modelId="{B6D31732-399A-4681-8277-F46EEA0AA19A}">
      <dgm:prSet/>
      <dgm:spPr/>
      <dgm:t>
        <a:bodyPr/>
        <a:lstStyle/>
        <a:p>
          <a:r>
            <a:rPr lang="pt-BR"/>
            <a:t>Visualização de dados</a:t>
          </a:r>
          <a:endParaRPr lang="en-US"/>
        </a:p>
      </dgm:t>
    </dgm:pt>
    <dgm:pt modelId="{3BBCB4DF-77CD-4DA7-B6FB-7F27D12C3ABD}" type="parTrans" cxnId="{22E29FD6-A749-44E9-9FF4-E2C82C716A3D}">
      <dgm:prSet/>
      <dgm:spPr/>
      <dgm:t>
        <a:bodyPr/>
        <a:lstStyle/>
        <a:p>
          <a:endParaRPr lang="en-US"/>
        </a:p>
      </dgm:t>
    </dgm:pt>
    <dgm:pt modelId="{86BFC72C-1D66-4328-8DE9-61BA3DB61E78}" type="sibTrans" cxnId="{22E29FD6-A749-44E9-9FF4-E2C82C716A3D}">
      <dgm:prSet/>
      <dgm:spPr/>
      <dgm:t>
        <a:bodyPr/>
        <a:lstStyle/>
        <a:p>
          <a:endParaRPr lang="en-US"/>
        </a:p>
      </dgm:t>
    </dgm:pt>
    <dgm:pt modelId="{CBA18C54-8FBB-499F-83EE-5D93577A2BA9}" type="pres">
      <dgm:prSet presAssocID="{0DAADB64-98B1-41E6-BB46-08886CEBE2EE}" presName="root" presStyleCnt="0">
        <dgm:presLayoutVars>
          <dgm:dir/>
          <dgm:resizeHandles val="exact"/>
        </dgm:presLayoutVars>
      </dgm:prSet>
      <dgm:spPr/>
    </dgm:pt>
    <dgm:pt modelId="{5293CA3C-74C0-442F-A219-73875BF3B3AB}" type="pres">
      <dgm:prSet presAssocID="{6BD59769-F66F-440B-9770-5AFE08A8FE7A}" presName="compNode" presStyleCnt="0"/>
      <dgm:spPr/>
    </dgm:pt>
    <dgm:pt modelId="{252979F1-AA3F-4DF4-924F-E7B19718BBBB}" type="pres">
      <dgm:prSet presAssocID="{6BD59769-F66F-440B-9770-5AFE08A8FE7A}" presName="bgRect" presStyleLbl="bgShp" presStyleIdx="0" presStyleCnt="5"/>
      <dgm:spPr/>
    </dgm:pt>
    <dgm:pt modelId="{37B26876-28D5-4256-B6D4-15019CD01869}" type="pres">
      <dgm:prSet presAssocID="{6BD59769-F66F-440B-9770-5AFE08A8FE7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Verificação"/>
        </a:ext>
      </dgm:extLst>
    </dgm:pt>
    <dgm:pt modelId="{9F0D1A7D-BFB4-474D-8D64-B848F7022BA6}" type="pres">
      <dgm:prSet presAssocID="{6BD59769-F66F-440B-9770-5AFE08A8FE7A}" presName="spaceRect" presStyleCnt="0"/>
      <dgm:spPr/>
    </dgm:pt>
    <dgm:pt modelId="{D9D57401-2EC7-44AE-B993-EDA5258A8A41}" type="pres">
      <dgm:prSet presAssocID="{6BD59769-F66F-440B-9770-5AFE08A8FE7A}" presName="parTx" presStyleLbl="revTx" presStyleIdx="0" presStyleCnt="5">
        <dgm:presLayoutVars>
          <dgm:chMax val="0"/>
          <dgm:chPref val="0"/>
        </dgm:presLayoutVars>
      </dgm:prSet>
      <dgm:spPr/>
    </dgm:pt>
    <dgm:pt modelId="{9760CA53-D4DB-4CBC-9F77-F9FCA479F531}" type="pres">
      <dgm:prSet presAssocID="{9D8DB6E6-2097-440C-B5B2-2BE5ADEBF403}" presName="sibTrans" presStyleCnt="0"/>
      <dgm:spPr/>
    </dgm:pt>
    <dgm:pt modelId="{DB28C277-9AD8-4687-830F-D95DAA2BBDC2}" type="pres">
      <dgm:prSet presAssocID="{4F85532A-855B-4D97-A8E5-FAD935364121}" presName="compNode" presStyleCnt="0"/>
      <dgm:spPr/>
    </dgm:pt>
    <dgm:pt modelId="{E227087F-43ED-45F2-8CF5-E533DA99988E}" type="pres">
      <dgm:prSet presAssocID="{4F85532A-855B-4D97-A8E5-FAD935364121}" presName="bgRect" presStyleLbl="bgShp" presStyleIdx="1" presStyleCnt="5"/>
      <dgm:spPr/>
    </dgm:pt>
    <dgm:pt modelId="{B410A030-11CE-4656-8489-ACBD2AAD06F9}" type="pres">
      <dgm:prSet presAssocID="{4F85532A-855B-4D97-A8E5-FAD93536412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 de dados"/>
        </a:ext>
      </dgm:extLst>
    </dgm:pt>
    <dgm:pt modelId="{9BE81F56-1DDC-4243-A965-0EE4A7EBA38C}" type="pres">
      <dgm:prSet presAssocID="{4F85532A-855B-4D97-A8E5-FAD935364121}" presName="spaceRect" presStyleCnt="0"/>
      <dgm:spPr/>
    </dgm:pt>
    <dgm:pt modelId="{ACE8016C-A193-425F-AE66-C443A5A571F7}" type="pres">
      <dgm:prSet presAssocID="{4F85532A-855B-4D97-A8E5-FAD935364121}" presName="parTx" presStyleLbl="revTx" presStyleIdx="1" presStyleCnt="5">
        <dgm:presLayoutVars>
          <dgm:chMax val="0"/>
          <dgm:chPref val="0"/>
        </dgm:presLayoutVars>
      </dgm:prSet>
      <dgm:spPr/>
    </dgm:pt>
    <dgm:pt modelId="{1A88C6E5-4EFC-4205-B055-4A3F0294415A}" type="pres">
      <dgm:prSet presAssocID="{EFAF536F-7D04-4AFB-AF44-63329FB41792}" presName="sibTrans" presStyleCnt="0"/>
      <dgm:spPr/>
    </dgm:pt>
    <dgm:pt modelId="{E2BF1F4A-26AE-40FF-B53E-4386F15FF6FE}" type="pres">
      <dgm:prSet presAssocID="{D815954A-749F-4152-BD37-429CDC0D54F7}" presName="compNode" presStyleCnt="0"/>
      <dgm:spPr/>
    </dgm:pt>
    <dgm:pt modelId="{30F13221-B017-450E-AA07-B040C2C538FF}" type="pres">
      <dgm:prSet presAssocID="{D815954A-749F-4152-BD37-429CDC0D54F7}" presName="bgRect" presStyleLbl="bgShp" presStyleIdx="2" presStyleCnt="5"/>
      <dgm:spPr/>
    </dgm:pt>
    <dgm:pt modelId="{688935A6-C9C9-446F-B579-E0E1DDDBBC32}" type="pres">
      <dgm:prSet presAssocID="{D815954A-749F-4152-BD37-429CDC0D54F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D8C7CD8-1F5A-4BB4-9E50-699C0318937F}" type="pres">
      <dgm:prSet presAssocID="{D815954A-749F-4152-BD37-429CDC0D54F7}" presName="spaceRect" presStyleCnt="0"/>
      <dgm:spPr/>
    </dgm:pt>
    <dgm:pt modelId="{9DBAC2F2-1B90-49D4-9147-8C2A67E254A0}" type="pres">
      <dgm:prSet presAssocID="{D815954A-749F-4152-BD37-429CDC0D54F7}" presName="parTx" presStyleLbl="revTx" presStyleIdx="2" presStyleCnt="5">
        <dgm:presLayoutVars>
          <dgm:chMax val="0"/>
          <dgm:chPref val="0"/>
        </dgm:presLayoutVars>
      </dgm:prSet>
      <dgm:spPr/>
    </dgm:pt>
    <dgm:pt modelId="{B24BCD34-3AAC-4531-A096-5863E5DF18EE}" type="pres">
      <dgm:prSet presAssocID="{A0DC7FA5-6D7A-4B12-9B00-CB42909B354C}" presName="sibTrans" presStyleCnt="0"/>
      <dgm:spPr/>
    </dgm:pt>
    <dgm:pt modelId="{FA90DA36-B2EF-461F-835A-5BDD27DE8B95}" type="pres">
      <dgm:prSet presAssocID="{70C2682A-D9F8-457C-9281-7CA62ED2E7D2}" presName="compNode" presStyleCnt="0"/>
      <dgm:spPr/>
    </dgm:pt>
    <dgm:pt modelId="{7CB8E230-71BF-4ED1-905F-A0C97CEAF5EC}" type="pres">
      <dgm:prSet presAssocID="{70C2682A-D9F8-457C-9281-7CA62ED2E7D2}" presName="bgRect" presStyleLbl="bgShp" presStyleIdx="3" presStyleCnt="5"/>
      <dgm:spPr/>
    </dgm:pt>
    <dgm:pt modelId="{BC41611E-1DBF-4B95-A8EB-5B32409E845B}" type="pres">
      <dgm:prSet presAssocID="{70C2682A-D9F8-457C-9281-7CA62ED2E7D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tísticas"/>
        </a:ext>
      </dgm:extLst>
    </dgm:pt>
    <dgm:pt modelId="{91B56C0C-9496-4805-89A1-D44C2E955EC8}" type="pres">
      <dgm:prSet presAssocID="{70C2682A-D9F8-457C-9281-7CA62ED2E7D2}" presName="spaceRect" presStyleCnt="0"/>
      <dgm:spPr/>
    </dgm:pt>
    <dgm:pt modelId="{BDB3123B-9671-4C4F-BDE4-D02B2B85F8CB}" type="pres">
      <dgm:prSet presAssocID="{70C2682A-D9F8-457C-9281-7CA62ED2E7D2}" presName="parTx" presStyleLbl="revTx" presStyleIdx="3" presStyleCnt="5">
        <dgm:presLayoutVars>
          <dgm:chMax val="0"/>
          <dgm:chPref val="0"/>
        </dgm:presLayoutVars>
      </dgm:prSet>
      <dgm:spPr/>
    </dgm:pt>
    <dgm:pt modelId="{3B039DBF-1862-4EEC-A03D-ACE35D762053}" type="pres">
      <dgm:prSet presAssocID="{6276C446-2F09-402D-AA3D-CAC35A19FEDF}" presName="sibTrans" presStyleCnt="0"/>
      <dgm:spPr/>
    </dgm:pt>
    <dgm:pt modelId="{9EEE555A-9A59-43C9-AAC2-0044B8AF36E5}" type="pres">
      <dgm:prSet presAssocID="{B6D31732-399A-4681-8277-F46EEA0AA19A}" presName="compNode" presStyleCnt="0"/>
      <dgm:spPr/>
    </dgm:pt>
    <dgm:pt modelId="{30B22301-EC35-4961-81F0-7A83F731890B}" type="pres">
      <dgm:prSet presAssocID="{B6D31732-399A-4681-8277-F46EEA0AA19A}" presName="bgRect" presStyleLbl="bgShp" presStyleIdx="4" presStyleCnt="5"/>
      <dgm:spPr/>
    </dgm:pt>
    <dgm:pt modelId="{D9B671FC-AECA-4BB5-8CF4-7C5A69C40CA5}" type="pres">
      <dgm:prSet presAssocID="{B6D31732-399A-4681-8277-F46EEA0AA19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lho"/>
        </a:ext>
      </dgm:extLst>
    </dgm:pt>
    <dgm:pt modelId="{EDF50513-1CA7-4835-AD09-DD45BC21144E}" type="pres">
      <dgm:prSet presAssocID="{B6D31732-399A-4681-8277-F46EEA0AA19A}" presName="spaceRect" presStyleCnt="0"/>
      <dgm:spPr/>
    </dgm:pt>
    <dgm:pt modelId="{3F75C567-DE16-46F4-880A-ACCA2F5F77F3}" type="pres">
      <dgm:prSet presAssocID="{B6D31732-399A-4681-8277-F46EEA0AA19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5CEA731-38AB-4701-BB87-253950C3E85B}" type="presOf" srcId="{0DAADB64-98B1-41E6-BB46-08886CEBE2EE}" destId="{CBA18C54-8FBB-499F-83EE-5D93577A2BA9}" srcOrd="0" destOrd="0" presId="urn:microsoft.com/office/officeart/2018/2/layout/IconVerticalSolidList"/>
    <dgm:cxn modelId="{C6AC8D33-C334-458F-BF5E-A47CCE06C29D}" type="presOf" srcId="{6BD59769-F66F-440B-9770-5AFE08A8FE7A}" destId="{D9D57401-2EC7-44AE-B993-EDA5258A8A41}" srcOrd="0" destOrd="0" presId="urn:microsoft.com/office/officeart/2018/2/layout/IconVerticalSolidList"/>
    <dgm:cxn modelId="{0B17E844-87A1-4BB9-9D3C-9DD7123A74B6}" type="presOf" srcId="{B6D31732-399A-4681-8277-F46EEA0AA19A}" destId="{3F75C567-DE16-46F4-880A-ACCA2F5F77F3}" srcOrd="0" destOrd="0" presId="urn:microsoft.com/office/officeart/2018/2/layout/IconVerticalSolidList"/>
    <dgm:cxn modelId="{5D40BA45-A860-4052-8502-FE207AAAA72E}" srcId="{0DAADB64-98B1-41E6-BB46-08886CEBE2EE}" destId="{6BD59769-F66F-440B-9770-5AFE08A8FE7A}" srcOrd="0" destOrd="0" parTransId="{4D653E4A-94B2-475D-A183-33E11E57B708}" sibTransId="{9D8DB6E6-2097-440C-B5B2-2BE5ADEBF403}"/>
    <dgm:cxn modelId="{8A16FB4F-038D-4E84-A643-78769970E45F}" srcId="{0DAADB64-98B1-41E6-BB46-08886CEBE2EE}" destId="{4F85532A-855B-4D97-A8E5-FAD935364121}" srcOrd="1" destOrd="0" parTransId="{D22003F4-C4F3-492D-AFCC-3D006E08C168}" sibTransId="{EFAF536F-7D04-4AFB-AF44-63329FB41792}"/>
    <dgm:cxn modelId="{AC951476-B3D0-48E3-AFD1-8B387AA5C9B4}" srcId="{0DAADB64-98B1-41E6-BB46-08886CEBE2EE}" destId="{D815954A-749F-4152-BD37-429CDC0D54F7}" srcOrd="2" destOrd="0" parTransId="{81843900-5D91-4DF4-8F8E-306322936340}" sibTransId="{A0DC7FA5-6D7A-4B12-9B00-CB42909B354C}"/>
    <dgm:cxn modelId="{567ECE92-881D-4075-A39E-6100ABDBD29F}" srcId="{0DAADB64-98B1-41E6-BB46-08886CEBE2EE}" destId="{70C2682A-D9F8-457C-9281-7CA62ED2E7D2}" srcOrd="3" destOrd="0" parTransId="{BADFD1D9-E771-4065-A859-EFBE6E38E8F3}" sibTransId="{6276C446-2F09-402D-AA3D-CAC35A19FEDF}"/>
    <dgm:cxn modelId="{A5AF089A-7ABE-46C7-A8B1-16017CF66878}" type="presOf" srcId="{4F85532A-855B-4D97-A8E5-FAD935364121}" destId="{ACE8016C-A193-425F-AE66-C443A5A571F7}" srcOrd="0" destOrd="0" presId="urn:microsoft.com/office/officeart/2018/2/layout/IconVerticalSolidList"/>
    <dgm:cxn modelId="{128A6EA7-D06C-49BF-8DE9-740609659010}" type="presOf" srcId="{70C2682A-D9F8-457C-9281-7CA62ED2E7D2}" destId="{BDB3123B-9671-4C4F-BDE4-D02B2B85F8CB}" srcOrd="0" destOrd="0" presId="urn:microsoft.com/office/officeart/2018/2/layout/IconVerticalSolidList"/>
    <dgm:cxn modelId="{22E29FD6-A749-44E9-9FF4-E2C82C716A3D}" srcId="{0DAADB64-98B1-41E6-BB46-08886CEBE2EE}" destId="{B6D31732-399A-4681-8277-F46EEA0AA19A}" srcOrd="4" destOrd="0" parTransId="{3BBCB4DF-77CD-4DA7-B6FB-7F27D12C3ABD}" sibTransId="{86BFC72C-1D66-4328-8DE9-61BA3DB61E78}"/>
    <dgm:cxn modelId="{254DABD9-9643-4FA1-A1A2-75F921BF4BD7}" type="presOf" srcId="{D815954A-749F-4152-BD37-429CDC0D54F7}" destId="{9DBAC2F2-1B90-49D4-9147-8C2A67E254A0}" srcOrd="0" destOrd="0" presId="urn:microsoft.com/office/officeart/2018/2/layout/IconVerticalSolidList"/>
    <dgm:cxn modelId="{CC3A9E3C-356C-44A8-A4D3-06E3A5FD4293}" type="presParOf" srcId="{CBA18C54-8FBB-499F-83EE-5D93577A2BA9}" destId="{5293CA3C-74C0-442F-A219-73875BF3B3AB}" srcOrd="0" destOrd="0" presId="urn:microsoft.com/office/officeart/2018/2/layout/IconVerticalSolidList"/>
    <dgm:cxn modelId="{E1F501C4-D24F-469F-A9B2-344222598BDB}" type="presParOf" srcId="{5293CA3C-74C0-442F-A219-73875BF3B3AB}" destId="{252979F1-AA3F-4DF4-924F-E7B19718BBBB}" srcOrd="0" destOrd="0" presId="urn:microsoft.com/office/officeart/2018/2/layout/IconVerticalSolidList"/>
    <dgm:cxn modelId="{11590574-4934-4AA1-8D16-DD131449B26C}" type="presParOf" srcId="{5293CA3C-74C0-442F-A219-73875BF3B3AB}" destId="{37B26876-28D5-4256-B6D4-15019CD01869}" srcOrd="1" destOrd="0" presId="urn:microsoft.com/office/officeart/2018/2/layout/IconVerticalSolidList"/>
    <dgm:cxn modelId="{B096C77F-0123-4576-836E-96DFE4811D91}" type="presParOf" srcId="{5293CA3C-74C0-442F-A219-73875BF3B3AB}" destId="{9F0D1A7D-BFB4-474D-8D64-B848F7022BA6}" srcOrd="2" destOrd="0" presId="urn:microsoft.com/office/officeart/2018/2/layout/IconVerticalSolidList"/>
    <dgm:cxn modelId="{4E900D12-2805-41E0-B9A8-689BD20F1F61}" type="presParOf" srcId="{5293CA3C-74C0-442F-A219-73875BF3B3AB}" destId="{D9D57401-2EC7-44AE-B993-EDA5258A8A41}" srcOrd="3" destOrd="0" presId="urn:microsoft.com/office/officeart/2018/2/layout/IconVerticalSolidList"/>
    <dgm:cxn modelId="{737D28CB-CCDA-4AE7-8D54-1658480036DF}" type="presParOf" srcId="{CBA18C54-8FBB-499F-83EE-5D93577A2BA9}" destId="{9760CA53-D4DB-4CBC-9F77-F9FCA479F531}" srcOrd="1" destOrd="0" presId="urn:microsoft.com/office/officeart/2018/2/layout/IconVerticalSolidList"/>
    <dgm:cxn modelId="{5A1A4176-740E-4F08-A170-3E138A5F0204}" type="presParOf" srcId="{CBA18C54-8FBB-499F-83EE-5D93577A2BA9}" destId="{DB28C277-9AD8-4687-830F-D95DAA2BBDC2}" srcOrd="2" destOrd="0" presId="urn:microsoft.com/office/officeart/2018/2/layout/IconVerticalSolidList"/>
    <dgm:cxn modelId="{871CCA0D-EECD-4A48-B039-6A0225F6754A}" type="presParOf" srcId="{DB28C277-9AD8-4687-830F-D95DAA2BBDC2}" destId="{E227087F-43ED-45F2-8CF5-E533DA99988E}" srcOrd="0" destOrd="0" presId="urn:microsoft.com/office/officeart/2018/2/layout/IconVerticalSolidList"/>
    <dgm:cxn modelId="{47BBAF5A-1C6A-4987-A674-38761110C1AB}" type="presParOf" srcId="{DB28C277-9AD8-4687-830F-D95DAA2BBDC2}" destId="{B410A030-11CE-4656-8489-ACBD2AAD06F9}" srcOrd="1" destOrd="0" presId="urn:microsoft.com/office/officeart/2018/2/layout/IconVerticalSolidList"/>
    <dgm:cxn modelId="{95C72455-787D-4546-A6AC-87918665E84A}" type="presParOf" srcId="{DB28C277-9AD8-4687-830F-D95DAA2BBDC2}" destId="{9BE81F56-1DDC-4243-A965-0EE4A7EBA38C}" srcOrd="2" destOrd="0" presId="urn:microsoft.com/office/officeart/2018/2/layout/IconVerticalSolidList"/>
    <dgm:cxn modelId="{9230910C-9679-4E1E-B2A5-E738DE030292}" type="presParOf" srcId="{DB28C277-9AD8-4687-830F-D95DAA2BBDC2}" destId="{ACE8016C-A193-425F-AE66-C443A5A571F7}" srcOrd="3" destOrd="0" presId="urn:microsoft.com/office/officeart/2018/2/layout/IconVerticalSolidList"/>
    <dgm:cxn modelId="{6F0FBC6F-4E3F-4235-BCB6-738CD76BD49C}" type="presParOf" srcId="{CBA18C54-8FBB-499F-83EE-5D93577A2BA9}" destId="{1A88C6E5-4EFC-4205-B055-4A3F0294415A}" srcOrd="3" destOrd="0" presId="urn:microsoft.com/office/officeart/2018/2/layout/IconVerticalSolidList"/>
    <dgm:cxn modelId="{1532DA76-0A85-4D66-974F-477AB23C9FBC}" type="presParOf" srcId="{CBA18C54-8FBB-499F-83EE-5D93577A2BA9}" destId="{E2BF1F4A-26AE-40FF-B53E-4386F15FF6FE}" srcOrd="4" destOrd="0" presId="urn:microsoft.com/office/officeart/2018/2/layout/IconVerticalSolidList"/>
    <dgm:cxn modelId="{B16FE17E-287C-4C0A-8A8A-900D18680C43}" type="presParOf" srcId="{E2BF1F4A-26AE-40FF-B53E-4386F15FF6FE}" destId="{30F13221-B017-450E-AA07-B040C2C538FF}" srcOrd="0" destOrd="0" presId="urn:microsoft.com/office/officeart/2018/2/layout/IconVerticalSolidList"/>
    <dgm:cxn modelId="{4A066202-8A98-4F8D-B351-98EBED818D95}" type="presParOf" srcId="{E2BF1F4A-26AE-40FF-B53E-4386F15FF6FE}" destId="{688935A6-C9C9-446F-B579-E0E1DDDBBC32}" srcOrd="1" destOrd="0" presId="urn:microsoft.com/office/officeart/2018/2/layout/IconVerticalSolidList"/>
    <dgm:cxn modelId="{E6EBDD61-C05A-417E-9643-1B70F380D277}" type="presParOf" srcId="{E2BF1F4A-26AE-40FF-B53E-4386F15FF6FE}" destId="{5D8C7CD8-1F5A-4BB4-9E50-699C0318937F}" srcOrd="2" destOrd="0" presId="urn:microsoft.com/office/officeart/2018/2/layout/IconVerticalSolidList"/>
    <dgm:cxn modelId="{44AE5395-2BBB-4508-9DB4-EFF0D408FA94}" type="presParOf" srcId="{E2BF1F4A-26AE-40FF-B53E-4386F15FF6FE}" destId="{9DBAC2F2-1B90-49D4-9147-8C2A67E254A0}" srcOrd="3" destOrd="0" presId="urn:microsoft.com/office/officeart/2018/2/layout/IconVerticalSolidList"/>
    <dgm:cxn modelId="{6869B69E-2368-4A80-A687-D3BE2FCEB371}" type="presParOf" srcId="{CBA18C54-8FBB-499F-83EE-5D93577A2BA9}" destId="{B24BCD34-3AAC-4531-A096-5863E5DF18EE}" srcOrd="5" destOrd="0" presId="urn:microsoft.com/office/officeart/2018/2/layout/IconVerticalSolidList"/>
    <dgm:cxn modelId="{A11E9464-2DB9-46F3-A298-27AACAA2DB3E}" type="presParOf" srcId="{CBA18C54-8FBB-499F-83EE-5D93577A2BA9}" destId="{FA90DA36-B2EF-461F-835A-5BDD27DE8B95}" srcOrd="6" destOrd="0" presId="urn:microsoft.com/office/officeart/2018/2/layout/IconVerticalSolidList"/>
    <dgm:cxn modelId="{E803B352-47D1-4670-B094-F0360B5482BA}" type="presParOf" srcId="{FA90DA36-B2EF-461F-835A-5BDD27DE8B95}" destId="{7CB8E230-71BF-4ED1-905F-A0C97CEAF5EC}" srcOrd="0" destOrd="0" presId="urn:microsoft.com/office/officeart/2018/2/layout/IconVerticalSolidList"/>
    <dgm:cxn modelId="{E4C9D8B5-536C-4EAF-A223-B1B14916D5E3}" type="presParOf" srcId="{FA90DA36-B2EF-461F-835A-5BDD27DE8B95}" destId="{BC41611E-1DBF-4B95-A8EB-5B32409E845B}" srcOrd="1" destOrd="0" presId="urn:microsoft.com/office/officeart/2018/2/layout/IconVerticalSolidList"/>
    <dgm:cxn modelId="{CF8BD213-D001-43B2-B452-339170A71F14}" type="presParOf" srcId="{FA90DA36-B2EF-461F-835A-5BDD27DE8B95}" destId="{91B56C0C-9496-4805-89A1-D44C2E955EC8}" srcOrd="2" destOrd="0" presId="urn:microsoft.com/office/officeart/2018/2/layout/IconVerticalSolidList"/>
    <dgm:cxn modelId="{D57726D3-B214-4016-A607-64BE72069CCF}" type="presParOf" srcId="{FA90DA36-B2EF-461F-835A-5BDD27DE8B95}" destId="{BDB3123B-9671-4C4F-BDE4-D02B2B85F8CB}" srcOrd="3" destOrd="0" presId="urn:microsoft.com/office/officeart/2018/2/layout/IconVerticalSolidList"/>
    <dgm:cxn modelId="{B7E8BFE2-5AA3-449D-A34B-76D136D456A5}" type="presParOf" srcId="{CBA18C54-8FBB-499F-83EE-5D93577A2BA9}" destId="{3B039DBF-1862-4EEC-A03D-ACE35D762053}" srcOrd="7" destOrd="0" presId="urn:microsoft.com/office/officeart/2018/2/layout/IconVerticalSolidList"/>
    <dgm:cxn modelId="{0CBC425A-D646-4BB2-8C38-99FE151C23EE}" type="presParOf" srcId="{CBA18C54-8FBB-499F-83EE-5D93577A2BA9}" destId="{9EEE555A-9A59-43C9-AAC2-0044B8AF36E5}" srcOrd="8" destOrd="0" presId="urn:microsoft.com/office/officeart/2018/2/layout/IconVerticalSolidList"/>
    <dgm:cxn modelId="{C8183A90-9962-4ADC-AC40-74CEAAAD608D}" type="presParOf" srcId="{9EEE555A-9A59-43C9-AAC2-0044B8AF36E5}" destId="{30B22301-EC35-4961-81F0-7A83F731890B}" srcOrd="0" destOrd="0" presId="urn:microsoft.com/office/officeart/2018/2/layout/IconVerticalSolidList"/>
    <dgm:cxn modelId="{E32B39A6-E0F5-4063-8DB7-889C44884321}" type="presParOf" srcId="{9EEE555A-9A59-43C9-AAC2-0044B8AF36E5}" destId="{D9B671FC-AECA-4BB5-8CF4-7C5A69C40CA5}" srcOrd="1" destOrd="0" presId="urn:microsoft.com/office/officeart/2018/2/layout/IconVerticalSolidList"/>
    <dgm:cxn modelId="{B71CA44F-20D6-418B-986E-33A07B1A2098}" type="presParOf" srcId="{9EEE555A-9A59-43C9-AAC2-0044B8AF36E5}" destId="{EDF50513-1CA7-4835-AD09-DD45BC21144E}" srcOrd="2" destOrd="0" presId="urn:microsoft.com/office/officeart/2018/2/layout/IconVerticalSolidList"/>
    <dgm:cxn modelId="{1E8BE68F-E18D-4E66-B867-606A9EAE6BAE}" type="presParOf" srcId="{9EEE555A-9A59-43C9-AAC2-0044B8AF36E5}" destId="{3F75C567-DE16-46F4-880A-ACCA2F5F77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DAADB64-98B1-41E6-BB46-08886CEBE2E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BD59769-F66F-440B-9770-5AFE08A8FE7A}">
      <dgm:prSet/>
      <dgm:spPr/>
      <dgm:t>
        <a:bodyPr/>
        <a:lstStyle/>
        <a:p>
          <a:r>
            <a:rPr lang="pt-BR"/>
            <a:t>Gerência do projeto</a:t>
          </a:r>
          <a:endParaRPr lang="en-US"/>
        </a:p>
      </dgm:t>
    </dgm:pt>
    <dgm:pt modelId="{4D653E4A-94B2-475D-A183-33E11E57B708}" type="parTrans" cxnId="{5D40BA45-A860-4052-8502-FE207AAAA72E}">
      <dgm:prSet/>
      <dgm:spPr/>
      <dgm:t>
        <a:bodyPr/>
        <a:lstStyle/>
        <a:p>
          <a:endParaRPr lang="en-US"/>
        </a:p>
      </dgm:t>
    </dgm:pt>
    <dgm:pt modelId="{9D8DB6E6-2097-440C-B5B2-2BE5ADEBF403}" type="sibTrans" cxnId="{5D40BA45-A860-4052-8502-FE207AAAA72E}">
      <dgm:prSet/>
      <dgm:spPr/>
      <dgm:t>
        <a:bodyPr/>
        <a:lstStyle/>
        <a:p>
          <a:endParaRPr lang="en-US"/>
        </a:p>
      </dgm:t>
    </dgm:pt>
    <dgm:pt modelId="{4F85532A-855B-4D97-A8E5-FAD935364121}">
      <dgm:prSet/>
      <dgm:spPr/>
      <dgm:t>
        <a:bodyPr/>
        <a:lstStyle/>
        <a:p>
          <a:r>
            <a:rPr lang="pt-BR"/>
            <a:t>Engenharia de dados</a:t>
          </a:r>
          <a:endParaRPr lang="en-US"/>
        </a:p>
      </dgm:t>
    </dgm:pt>
    <dgm:pt modelId="{D22003F4-C4F3-492D-AFCC-3D006E08C168}" type="parTrans" cxnId="{8A16FB4F-038D-4E84-A643-78769970E45F}">
      <dgm:prSet/>
      <dgm:spPr/>
      <dgm:t>
        <a:bodyPr/>
        <a:lstStyle/>
        <a:p>
          <a:endParaRPr lang="en-US"/>
        </a:p>
      </dgm:t>
    </dgm:pt>
    <dgm:pt modelId="{EFAF536F-7D04-4AFB-AF44-63329FB41792}" type="sibTrans" cxnId="{8A16FB4F-038D-4E84-A643-78769970E45F}">
      <dgm:prSet/>
      <dgm:spPr/>
      <dgm:t>
        <a:bodyPr/>
        <a:lstStyle/>
        <a:p>
          <a:endParaRPr lang="en-US"/>
        </a:p>
      </dgm:t>
    </dgm:pt>
    <dgm:pt modelId="{D815954A-749F-4152-BD37-429CDC0D54F7}">
      <dgm:prSet/>
      <dgm:spPr/>
      <dgm:t>
        <a:bodyPr/>
        <a:lstStyle/>
        <a:p>
          <a:r>
            <a:rPr lang="pt-BR"/>
            <a:t>Ciência de dados</a:t>
          </a:r>
          <a:endParaRPr lang="en-US"/>
        </a:p>
      </dgm:t>
    </dgm:pt>
    <dgm:pt modelId="{81843900-5D91-4DF4-8F8E-306322936340}" type="parTrans" cxnId="{AC951476-B3D0-48E3-AFD1-8B387AA5C9B4}">
      <dgm:prSet/>
      <dgm:spPr/>
      <dgm:t>
        <a:bodyPr/>
        <a:lstStyle/>
        <a:p>
          <a:endParaRPr lang="en-US"/>
        </a:p>
      </dgm:t>
    </dgm:pt>
    <dgm:pt modelId="{A0DC7FA5-6D7A-4B12-9B00-CB42909B354C}" type="sibTrans" cxnId="{AC951476-B3D0-48E3-AFD1-8B387AA5C9B4}">
      <dgm:prSet/>
      <dgm:spPr/>
      <dgm:t>
        <a:bodyPr/>
        <a:lstStyle/>
        <a:p>
          <a:endParaRPr lang="en-US"/>
        </a:p>
      </dgm:t>
    </dgm:pt>
    <dgm:pt modelId="{70C2682A-D9F8-457C-9281-7CA62ED2E7D2}">
      <dgm:prSet/>
      <dgm:spPr/>
      <dgm:t>
        <a:bodyPr/>
        <a:lstStyle/>
        <a:p>
          <a:r>
            <a:rPr lang="pt-BR"/>
            <a:t>Análise de dados</a:t>
          </a:r>
          <a:endParaRPr lang="en-US"/>
        </a:p>
      </dgm:t>
    </dgm:pt>
    <dgm:pt modelId="{BADFD1D9-E771-4065-A859-EFBE6E38E8F3}" type="parTrans" cxnId="{567ECE92-881D-4075-A39E-6100ABDBD29F}">
      <dgm:prSet/>
      <dgm:spPr/>
      <dgm:t>
        <a:bodyPr/>
        <a:lstStyle/>
        <a:p>
          <a:endParaRPr lang="en-US"/>
        </a:p>
      </dgm:t>
    </dgm:pt>
    <dgm:pt modelId="{6276C446-2F09-402D-AA3D-CAC35A19FEDF}" type="sibTrans" cxnId="{567ECE92-881D-4075-A39E-6100ABDBD29F}">
      <dgm:prSet/>
      <dgm:spPr/>
      <dgm:t>
        <a:bodyPr/>
        <a:lstStyle/>
        <a:p>
          <a:endParaRPr lang="en-US"/>
        </a:p>
      </dgm:t>
    </dgm:pt>
    <dgm:pt modelId="{B6D31732-399A-4681-8277-F46EEA0AA19A}">
      <dgm:prSet/>
      <dgm:spPr/>
      <dgm:t>
        <a:bodyPr/>
        <a:lstStyle/>
        <a:p>
          <a:r>
            <a:rPr lang="pt-BR"/>
            <a:t>Visualização de dados</a:t>
          </a:r>
          <a:endParaRPr lang="en-US"/>
        </a:p>
      </dgm:t>
    </dgm:pt>
    <dgm:pt modelId="{3BBCB4DF-77CD-4DA7-B6FB-7F27D12C3ABD}" type="parTrans" cxnId="{22E29FD6-A749-44E9-9FF4-E2C82C716A3D}">
      <dgm:prSet/>
      <dgm:spPr/>
      <dgm:t>
        <a:bodyPr/>
        <a:lstStyle/>
        <a:p>
          <a:endParaRPr lang="en-US"/>
        </a:p>
      </dgm:t>
    </dgm:pt>
    <dgm:pt modelId="{86BFC72C-1D66-4328-8DE9-61BA3DB61E78}" type="sibTrans" cxnId="{22E29FD6-A749-44E9-9FF4-E2C82C716A3D}">
      <dgm:prSet/>
      <dgm:spPr/>
      <dgm:t>
        <a:bodyPr/>
        <a:lstStyle/>
        <a:p>
          <a:endParaRPr lang="en-US"/>
        </a:p>
      </dgm:t>
    </dgm:pt>
    <dgm:pt modelId="{CBA18C54-8FBB-499F-83EE-5D93577A2BA9}" type="pres">
      <dgm:prSet presAssocID="{0DAADB64-98B1-41E6-BB46-08886CEBE2EE}" presName="root" presStyleCnt="0">
        <dgm:presLayoutVars>
          <dgm:dir/>
          <dgm:resizeHandles val="exact"/>
        </dgm:presLayoutVars>
      </dgm:prSet>
      <dgm:spPr/>
    </dgm:pt>
    <dgm:pt modelId="{5293CA3C-74C0-442F-A219-73875BF3B3AB}" type="pres">
      <dgm:prSet presAssocID="{6BD59769-F66F-440B-9770-5AFE08A8FE7A}" presName="compNode" presStyleCnt="0"/>
      <dgm:spPr/>
    </dgm:pt>
    <dgm:pt modelId="{252979F1-AA3F-4DF4-924F-E7B19718BBBB}" type="pres">
      <dgm:prSet presAssocID="{6BD59769-F66F-440B-9770-5AFE08A8FE7A}" presName="bgRect" presStyleLbl="bgShp" presStyleIdx="0" presStyleCnt="5"/>
      <dgm:spPr/>
    </dgm:pt>
    <dgm:pt modelId="{37B26876-28D5-4256-B6D4-15019CD01869}" type="pres">
      <dgm:prSet presAssocID="{6BD59769-F66F-440B-9770-5AFE08A8FE7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Verificação"/>
        </a:ext>
      </dgm:extLst>
    </dgm:pt>
    <dgm:pt modelId="{9F0D1A7D-BFB4-474D-8D64-B848F7022BA6}" type="pres">
      <dgm:prSet presAssocID="{6BD59769-F66F-440B-9770-5AFE08A8FE7A}" presName="spaceRect" presStyleCnt="0"/>
      <dgm:spPr/>
    </dgm:pt>
    <dgm:pt modelId="{D9D57401-2EC7-44AE-B993-EDA5258A8A41}" type="pres">
      <dgm:prSet presAssocID="{6BD59769-F66F-440B-9770-5AFE08A8FE7A}" presName="parTx" presStyleLbl="revTx" presStyleIdx="0" presStyleCnt="5">
        <dgm:presLayoutVars>
          <dgm:chMax val="0"/>
          <dgm:chPref val="0"/>
        </dgm:presLayoutVars>
      </dgm:prSet>
      <dgm:spPr/>
    </dgm:pt>
    <dgm:pt modelId="{9760CA53-D4DB-4CBC-9F77-F9FCA479F531}" type="pres">
      <dgm:prSet presAssocID="{9D8DB6E6-2097-440C-B5B2-2BE5ADEBF403}" presName="sibTrans" presStyleCnt="0"/>
      <dgm:spPr/>
    </dgm:pt>
    <dgm:pt modelId="{DB28C277-9AD8-4687-830F-D95DAA2BBDC2}" type="pres">
      <dgm:prSet presAssocID="{4F85532A-855B-4D97-A8E5-FAD935364121}" presName="compNode" presStyleCnt="0"/>
      <dgm:spPr/>
    </dgm:pt>
    <dgm:pt modelId="{E227087F-43ED-45F2-8CF5-E533DA99988E}" type="pres">
      <dgm:prSet presAssocID="{4F85532A-855B-4D97-A8E5-FAD935364121}" presName="bgRect" presStyleLbl="bgShp" presStyleIdx="1" presStyleCnt="5"/>
      <dgm:spPr/>
    </dgm:pt>
    <dgm:pt modelId="{B410A030-11CE-4656-8489-ACBD2AAD06F9}" type="pres">
      <dgm:prSet presAssocID="{4F85532A-855B-4D97-A8E5-FAD93536412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 de dados"/>
        </a:ext>
      </dgm:extLst>
    </dgm:pt>
    <dgm:pt modelId="{9BE81F56-1DDC-4243-A965-0EE4A7EBA38C}" type="pres">
      <dgm:prSet presAssocID="{4F85532A-855B-4D97-A8E5-FAD935364121}" presName="spaceRect" presStyleCnt="0"/>
      <dgm:spPr/>
    </dgm:pt>
    <dgm:pt modelId="{ACE8016C-A193-425F-AE66-C443A5A571F7}" type="pres">
      <dgm:prSet presAssocID="{4F85532A-855B-4D97-A8E5-FAD935364121}" presName="parTx" presStyleLbl="revTx" presStyleIdx="1" presStyleCnt="5">
        <dgm:presLayoutVars>
          <dgm:chMax val="0"/>
          <dgm:chPref val="0"/>
        </dgm:presLayoutVars>
      </dgm:prSet>
      <dgm:spPr/>
    </dgm:pt>
    <dgm:pt modelId="{1A88C6E5-4EFC-4205-B055-4A3F0294415A}" type="pres">
      <dgm:prSet presAssocID="{EFAF536F-7D04-4AFB-AF44-63329FB41792}" presName="sibTrans" presStyleCnt="0"/>
      <dgm:spPr/>
    </dgm:pt>
    <dgm:pt modelId="{E2BF1F4A-26AE-40FF-B53E-4386F15FF6FE}" type="pres">
      <dgm:prSet presAssocID="{D815954A-749F-4152-BD37-429CDC0D54F7}" presName="compNode" presStyleCnt="0"/>
      <dgm:spPr/>
    </dgm:pt>
    <dgm:pt modelId="{30F13221-B017-450E-AA07-B040C2C538FF}" type="pres">
      <dgm:prSet presAssocID="{D815954A-749F-4152-BD37-429CDC0D54F7}" presName="bgRect" presStyleLbl="bgShp" presStyleIdx="2" presStyleCnt="5"/>
      <dgm:spPr/>
    </dgm:pt>
    <dgm:pt modelId="{688935A6-C9C9-446F-B579-E0E1DDDBBC32}" type="pres">
      <dgm:prSet presAssocID="{D815954A-749F-4152-BD37-429CDC0D54F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D8C7CD8-1F5A-4BB4-9E50-699C0318937F}" type="pres">
      <dgm:prSet presAssocID="{D815954A-749F-4152-BD37-429CDC0D54F7}" presName="spaceRect" presStyleCnt="0"/>
      <dgm:spPr/>
    </dgm:pt>
    <dgm:pt modelId="{9DBAC2F2-1B90-49D4-9147-8C2A67E254A0}" type="pres">
      <dgm:prSet presAssocID="{D815954A-749F-4152-BD37-429CDC0D54F7}" presName="parTx" presStyleLbl="revTx" presStyleIdx="2" presStyleCnt="5">
        <dgm:presLayoutVars>
          <dgm:chMax val="0"/>
          <dgm:chPref val="0"/>
        </dgm:presLayoutVars>
      </dgm:prSet>
      <dgm:spPr/>
    </dgm:pt>
    <dgm:pt modelId="{B24BCD34-3AAC-4531-A096-5863E5DF18EE}" type="pres">
      <dgm:prSet presAssocID="{A0DC7FA5-6D7A-4B12-9B00-CB42909B354C}" presName="sibTrans" presStyleCnt="0"/>
      <dgm:spPr/>
    </dgm:pt>
    <dgm:pt modelId="{FA90DA36-B2EF-461F-835A-5BDD27DE8B95}" type="pres">
      <dgm:prSet presAssocID="{70C2682A-D9F8-457C-9281-7CA62ED2E7D2}" presName="compNode" presStyleCnt="0"/>
      <dgm:spPr/>
    </dgm:pt>
    <dgm:pt modelId="{7CB8E230-71BF-4ED1-905F-A0C97CEAF5EC}" type="pres">
      <dgm:prSet presAssocID="{70C2682A-D9F8-457C-9281-7CA62ED2E7D2}" presName="bgRect" presStyleLbl="bgShp" presStyleIdx="3" presStyleCnt="5"/>
      <dgm:spPr/>
    </dgm:pt>
    <dgm:pt modelId="{BC41611E-1DBF-4B95-A8EB-5B32409E845B}" type="pres">
      <dgm:prSet presAssocID="{70C2682A-D9F8-457C-9281-7CA62ED2E7D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tísticas"/>
        </a:ext>
      </dgm:extLst>
    </dgm:pt>
    <dgm:pt modelId="{91B56C0C-9496-4805-89A1-D44C2E955EC8}" type="pres">
      <dgm:prSet presAssocID="{70C2682A-D9F8-457C-9281-7CA62ED2E7D2}" presName="spaceRect" presStyleCnt="0"/>
      <dgm:spPr/>
    </dgm:pt>
    <dgm:pt modelId="{BDB3123B-9671-4C4F-BDE4-D02B2B85F8CB}" type="pres">
      <dgm:prSet presAssocID="{70C2682A-D9F8-457C-9281-7CA62ED2E7D2}" presName="parTx" presStyleLbl="revTx" presStyleIdx="3" presStyleCnt="5">
        <dgm:presLayoutVars>
          <dgm:chMax val="0"/>
          <dgm:chPref val="0"/>
        </dgm:presLayoutVars>
      </dgm:prSet>
      <dgm:spPr/>
    </dgm:pt>
    <dgm:pt modelId="{3B039DBF-1862-4EEC-A03D-ACE35D762053}" type="pres">
      <dgm:prSet presAssocID="{6276C446-2F09-402D-AA3D-CAC35A19FEDF}" presName="sibTrans" presStyleCnt="0"/>
      <dgm:spPr/>
    </dgm:pt>
    <dgm:pt modelId="{9EEE555A-9A59-43C9-AAC2-0044B8AF36E5}" type="pres">
      <dgm:prSet presAssocID="{B6D31732-399A-4681-8277-F46EEA0AA19A}" presName="compNode" presStyleCnt="0"/>
      <dgm:spPr/>
    </dgm:pt>
    <dgm:pt modelId="{30B22301-EC35-4961-81F0-7A83F731890B}" type="pres">
      <dgm:prSet presAssocID="{B6D31732-399A-4681-8277-F46EEA0AA19A}" presName="bgRect" presStyleLbl="bgShp" presStyleIdx="4" presStyleCnt="5"/>
      <dgm:spPr/>
    </dgm:pt>
    <dgm:pt modelId="{D9B671FC-AECA-4BB5-8CF4-7C5A69C40CA5}" type="pres">
      <dgm:prSet presAssocID="{B6D31732-399A-4681-8277-F46EEA0AA19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lho"/>
        </a:ext>
      </dgm:extLst>
    </dgm:pt>
    <dgm:pt modelId="{EDF50513-1CA7-4835-AD09-DD45BC21144E}" type="pres">
      <dgm:prSet presAssocID="{B6D31732-399A-4681-8277-F46EEA0AA19A}" presName="spaceRect" presStyleCnt="0"/>
      <dgm:spPr/>
    </dgm:pt>
    <dgm:pt modelId="{3F75C567-DE16-46F4-880A-ACCA2F5F77F3}" type="pres">
      <dgm:prSet presAssocID="{B6D31732-399A-4681-8277-F46EEA0AA19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5CEA731-38AB-4701-BB87-253950C3E85B}" type="presOf" srcId="{0DAADB64-98B1-41E6-BB46-08886CEBE2EE}" destId="{CBA18C54-8FBB-499F-83EE-5D93577A2BA9}" srcOrd="0" destOrd="0" presId="urn:microsoft.com/office/officeart/2018/2/layout/IconVerticalSolidList"/>
    <dgm:cxn modelId="{C6AC8D33-C334-458F-BF5E-A47CCE06C29D}" type="presOf" srcId="{6BD59769-F66F-440B-9770-5AFE08A8FE7A}" destId="{D9D57401-2EC7-44AE-B993-EDA5258A8A41}" srcOrd="0" destOrd="0" presId="urn:microsoft.com/office/officeart/2018/2/layout/IconVerticalSolidList"/>
    <dgm:cxn modelId="{0B17E844-87A1-4BB9-9D3C-9DD7123A74B6}" type="presOf" srcId="{B6D31732-399A-4681-8277-F46EEA0AA19A}" destId="{3F75C567-DE16-46F4-880A-ACCA2F5F77F3}" srcOrd="0" destOrd="0" presId="urn:microsoft.com/office/officeart/2018/2/layout/IconVerticalSolidList"/>
    <dgm:cxn modelId="{5D40BA45-A860-4052-8502-FE207AAAA72E}" srcId="{0DAADB64-98B1-41E6-BB46-08886CEBE2EE}" destId="{6BD59769-F66F-440B-9770-5AFE08A8FE7A}" srcOrd="0" destOrd="0" parTransId="{4D653E4A-94B2-475D-A183-33E11E57B708}" sibTransId="{9D8DB6E6-2097-440C-B5B2-2BE5ADEBF403}"/>
    <dgm:cxn modelId="{8A16FB4F-038D-4E84-A643-78769970E45F}" srcId="{0DAADB64-98B1-41E6-BB46-08886CEBE2EE}" destId="{4F85532A-855B-4D97-A8E5-FAD935364121}" srcOrd="1" destOrd="0" parTransId="{D22003F4-C4F3-492D-AFCC-3D006E08C168}" sibTransId="{EFAF536F-7D04-4AFB-AF44-63329FB41792}"/>
    <dgm:cxn modelId="{AC951476-B3D0-48E3-AFD1-8B387AA5C9B4}" srcId="{0DAADB64-98B1-41E6-BB46-08886CEBE2EE}" destId="{D815954A-749F-4152-BD37-429CDC0D54F7}" srcOrd="2" destOrd="0" parTransId="{81843900-5D91-4DF4-8F8E-306322936340}" sibTransId="{A0DC7FA5-6D7A-4B12-9B00-CB42909B354C}"/>
    <dgm:cxn modelId="{567ECE92-881D-4075-A39E-6100ABDBD29F}" srcId="{0DAADB64-98B1-41E6-BB46-08886CEBE2EE}" destId="{70C2682A-D9F8-457C-9281-7CA62ED2E7D2}" srcOrd="3" destOrd="0" parTransId="{BADFD1D9-E771-4065-A859-EFBE6E38E8F3}" sibTransId="{6276C446-2F09-402D-AA3D-CAC35A19FEDF}"/>
    <dgm:cxn modelId="{A5AF089A-7ABE-46C7-A8B1-16017CF66878}" type="presOf" srcId="{4F85532A-855B-4D97-A8E5-FAD935364121}" destId="{ACE8016C-A193-425F-AE66-C443A5A571F7}" srcOrd="0" destOrd="0" presId="urn:microsoft.com/office/officeart/2018/2/layout/IconVerticalSolidList"/>
    <dgm:cxn modelId="{128A6EA7-D06C-49BF-8DE9-740609659010}" type="presOf" srcId="{70C2682A-D9F8-457C-9281-7CA62ED2E7D2}" destId="{BDB3123B-9671-4C4F-BDE4-D02B2B85F8CB}" srcOrd="0" destOrd="0" presId="urn:microsoft.com/office/officeart/2018/2/layout/IconVerticalSolidList"/>
    <dgm:cxn modelId="{22E29FD6-A749-44E9-9FF4-E2C82C716A3D}" srcId="{0DAADB64-98B1-41E6-BB46-08886CEBE2EE}" destId="{B6D31732-399A-4681-8277-F46EEA0AA19A}" srcOrd="4" destOrd="0" parTransId="{3BBCB4DF-77CD-4DA7-B6FB-7F27D12C3ABD}" sibTransId="{86BFC72C-1D66-4328-8DE9-61BA3DB61E78}"/>
    <dgm:cxn modelId="{254DABD9-9643-4FA1-A1A2-75F921BF4BD7}" type="presOf" srcId="{D815954A-749F-4152-BD37-429CDC0D54F7}" destId="{9DBAC2F2-1B90-49D4-9147-8C2A67E254A0}" srcOrd="0" destOrd="0" presId="urn:microsoft.com/office/officeart/2018/2/layout/IconVerticalSolidList"/>
    <dgm:cxn modelId="{CC3A9E3C-356C-44A8-A4D3-06E3A5FD4293}" type="presParOf" srcId="{CBA18C54-8FBB-499F-83EE-5D93577A2BA9}" destId="{5293CA3C-74C0-442F-A219-73875BF3B3AB}" srcOrd="0" destOrd="0" presId="urn:microsoft.com/office/officeart/2018/2/layout/IconVerticalSolidList"/>
    <dgm:cxn modelId="{E1F501C4-D24F-469F-A9B2-344222598BDB}" type="presParOf" srcId="{5293CA3C-74C0-442F-A219-73875BF3B3AB}" destId="{252979F1-AA3F-4DF4-924F-E7B19718BBBB}" srcOrd="0" destOrd="0" presId="urn:microsoft.com/office/officeart/2018/2/layout/IconVerticalSolidList"/>
    <dgm:cxn modelId="{11590574-4934-4AA1-8D16-DD131449B26C}" type="presParOf" srcId="{5293CA3C-74C0-442F-A219-73875BF3B3AB}" destId="{37B26876-28D5-4256-B6D4-15019CD01869}" srcOrd="1" destOrd="0" presId="urn:microsoft.com/office/officeart/2018/2/layout/IconVerticalSolidList"/>
    <dgm:cxn modelId="{B096C77F-0123-4576-836E-96DFE4811D91}" type="presParOf" srcId="{5293CA3C-74C0-442F-A219-73875BF3B3AB}" destId="{9F0D1A7D-BFB4-474D-8D64-B848F7022BA6}" srcOrd="2" destOrd="0" presId="urn:microsoft.com/office/officeart/2018/2/layout/IconVerticalSolidList"/>
    <dgm:cxn modelId="{4E900D12-2805-41E0-B9A8-689BD20F1F61}" type="presParOf" srcId="{5293CA3C-74C0-442F-A219-73875BF3B3AB}" destId="{D9D57401-2EC7-44AE-B993-EDA5258A8A41}" srcOrd="3" destOrd="0" presId="urn:microsoft.com/office/officeart/2018/2/layout/IconVerticalSolidList"/>
    <dgm:cxn modelId="{737D28CB-CCDA-4AE7-8D54-1658480036DF}" type="presParOf" srcId="{CBA18C54-8FBB-499F-83EE-5D93577A2BA9}" destId="{9760CA53-D4DB-4CBC-9F77-F9FCA479F531}" srcOrd="1" destOrd="0" presId="urn:microsoft.com/office/officeart/2018/2/layout/IconVerticalSolidList"/>
    <dgm:cxn modelId="{5A1A4176-740E-4F08-A170-3E138A5F0204}" type="presParOf" srcId="{CBA18C54-8FBB-499F-83EE-5D93577A2BA9}" destId="{DB28C277-9AD8-4687-830F-D95DAA2BBDC2}" srcOrd="2" destOrd="0" presId="urn:microsoft.com/office/officeart/2018/2/layout/IconVerticalSolidList"/>
    <dgm:cxn modelId="{871CCA0D-EECD-4A48-B039-6A0225F6754A}" type="presParOf" srcId="{DB28C277-9AD8-4687-830F-D95DAA2BBDC2}" destId="{E227087F-43ED-45F2-8CF5-E533DA99988E}" srcOrd="0" destOrd="0" presId="urn:microsoft.com/office/officeart/2018/2/layout/IconVerticalSolidList"/>
    <dgm:cxn modelId="{47BBAF5A-1C6A-4987-A674-38761110C1AB}" type="presParOf" srcId="{DB28C277-9AD8-4687-830F-D95DAA2BBDC2}" destId="{B410A030-11CE-4656-8489-ACBD2AAD06F9}" srcOrd="1" destOrd="0" presId="urn:microsoft.com/office/officeart/2018/2/layout/IconVerticalSolidList"/>
    <dgm:cxn modelId="{95C72455-787D-4546-A6AC-87918665E84A}" type="presParOf" srcId="{DB28C277-9AD8-4687-830F-D95DAA2BBDC2}" destId="{9BE81F56-1DDC-4243-A965-0EE4A7EBA38C}" srcOrd="2" destOrd="0" presId="urn:microsoft.com/office/officeart/2018/2/layout/IconVerticalSolidList"/>
    <dgm:cxn modelId="{9230910C-9679-4E1E-B2A5-E738DE030292}" type="presParOf" srcId="{DB28C277-9AD8-4687-830F-D95DAA2BBDC2}" destId="{ACE8016C-A193-425F-AE66-C443A5A571F7}" srcOrd="3" destOrd="0" presId="urn:microsoft.com/office/officeart/2018/2/layout/IconVerticalSolidList"/>
    <dgm:cxn modelId="{6F0FBC6F-4E3F-4235-BCB6-738CD76BD49C}" type="presParOf" srcId="{CBA18C54-8FBB-499F-83EE-5D93577A2BA9}" destId="{1A88C6E5-4EFC-4205-B055-4A3F0294415A}" srcOrd="3" destOrd="0" presId="urn:microsoft.com/office/officeart/2018/2/layout/IconVerticalSolidList"/>
    <dgm:cxn modelId="{1532DA76-0A85-4D66-974F-477AB23C9FBC}" type="presParOf" srcId="{CBA18C54-8FBB-499F-83EE-5D93577A2BA9}" destId="{E2BF1F4A-26AE-40FF-B53E-4386F15FF6FE}" srcOrd="4" destOrd="0" presId="urn:microsoft.com/office/officeart/2018/2/layout/IconVerticalSolidList"/>
    <dgm:cxn modelId="{B16FE17E-287C-4C0A-8A8A-900D18680C43}" type="presParOf" srcId="{E2BF1F4A-26AE-40FF-B53E-4386F15FF6FE}" destId="{30F13221-B017-450E-AA07-B040C2C538FF}" srcOrd="0" destOrd="0" presId="urn:microsoft.com/office/officeart/2018/2/layout/IconVerticalSolidList"/>
    <dgm:cxn modelId="{4A066202-8A98-4F8D-B351-98EBED818D95}" type="presParOf" srcId="{E2BF1F4A-26AE-40FF-B53E-4386F15FF6FE}" destId="{688935A6-C9C9-446F-B579-E0E1DDDBBC32}" srcOrd="1" destOrd="0" presId="urn:microsoft.com/office/officeart/2018/2/layout/IconVerticalSolidList"/>
    <dgm:cxn modelId="{E6EBDD61-C05A-417E-9643-1B70F380D277}" type="presParOf" srcId="{E2BF1F4A-26AE-40FF-B53E-4386F15FF6FE}" destId="{5D8C7CD8-1F5A-4BB4-9E50-699C0318937F}" srcOrd="2" destOrd="0" presId="urn:microsoft.com/office/officeart/2018/2/layout/IconVerticalSolidList"/>
    <dgm:cxn modelId="{44AE5395-2BBB-4508-9DB4-EFF0D408FA94}" type="presParOf" srcId="{E2BF1F4A-26AE-40FF-B53E-4386F15FF6FE}" destId="{9DBAC2F2-1B90-49D4-9147-8C2A67E254A0}" srcOrd="3" destOrd="0" presId="urn:microsoft.com/office/officeart/2018/2/layout/IconVerticalSolidList"/>
    <dgm:cxn modelId="{6869B69E-2368-4A80-A687-D3BE2FCEB371}" type="presParOf" srcId="{CBA18C54-8FBB-499F-83EE-5D93577A2BA9}" destId="{B24BCD34-3AAC-4531-A096-5863E5DF18EE}" srcOrd="5" destOrd="0" presId="urn:microsoft.com/office/officeart/2018/2/layout/IconVerticalSolidList"/>
    <dgm:cxn modelId="{A11E9464-2DB9-46F3-A298-27AACAA2DB3E}" type="presParOf" srcId="{CBA18C54-8FBB-499F-83EE-5D93577A2BA9}" destId="{FA90DA36-B2EF-461F-835A-5BDD27DE8B95}" srcOrd="6" destOrd="0" presId="urn:microsoft.com/office/officeart/2018/2/layout/IconVerticalSolidList"/>
    <dgm:cxn modelId="{E803B352-47D1-4670-B094-F0360B5482BA}" type="presParOf" srcId="{FA90DA36-B2EF-461F-835A-5BDD27DE8B95}" destId="{7CB8E230-71BF-4ED1-905F-A0C97CEAF5EC}" srcOrd="0" destOrd="0" presId="urn:microsoft.com/office/officeart/2018/2/layout/IconVerticalSolidList"/>
    <dgm:cxn modelId="{E4C9D8B5-536C-4EAF-A223-B1B14916D5E3}" type="presParOf" srcId="{FA90DA36-B2EF-461F-835A-5BDD27DE8B95}" destId="{BC41611E-1DBF-4B95-A8EB-5B32409E845B}" srcOrd="1" destOrd="0" presId="urn:microsoft.com/office/officeart/2018/2/layout/IconVerticalSolidList"/>
    <dgm:cxn modelId="{CF8BD213-D001-43B2-B452-339170A71F14}" type="presParOf" srcId="{FA90DA36-B2EF-461F-835A-5BDD27DE8B95}" destId="{91B56C0C-9496-4805-89A1-D44C2E955EC8}" srcOrd="2" destOrd="0" presId="urn:microsoft.com/office/officeart/2018/2/layout/IconVerticalSolidList"/>
    <dgm:cxn modelId="{D57726D3-B214-4016-A607-64BE72069CCF}" type="presParOf" srcId="{FA90DA36-B2EF-461F-835A-5BDD27DE8B95}" destId="{BDB3123B-9671-4C4F-BDE4-D02B2B85F8CB}" srcOrd="3" destOrd="0" presId="urn:microsoft.com/office/officeart/2018/2/layout/IconVerticalSolidList"/>
    <dgm:cxn modelId="{B7E8BFE2-5AA3-449D-A34B-76D136D456A5}" type="presParOf" srcId="{CBA18C54-8FBB-499F-83EE-5D93577A2BA9}" destId="{3B039DBF-1862-4EEC-A03D-ACE35D762053}" srcOrd="7" destOrd="0" presId="urn:microsoft.com/office/officeart/2018/2/layout/IconVerticalSolidList"/>
    <dgm:cxn modelId="{0CBC425A-D646-4BB2-8C38-99FE151C23EE}" type="presParOf" srcId="{CBA18C54-8FBB-499F-83EE-5D93577A2BA9}" destId="{9EEE555A-9A59-43C9-AAC2-0044B8AF36E5}" srcOrd="8" destOrd="0" presId="urn:microsoft.com/office/officeart/2018/2/layout/IconVerticalSolidList"/>
    <dgm:cxn modelId="{C8183A90-9962-4ADC-AC40-74CEAAAD608D}" type="presParOf" srcId="{9EEE555A-9A59-43C9-AAC2-0044B8AF36E5}" destId="{30B22301-EC35-4961-81F0-7A83F731890B}" srcOrd="0" destOrd="0" presId="urn:microsoft.com/office/officeart/2018/2/layout/IconVerticalSolidList"/>
    <dgm:cxn modelId="{E32B39A6-E0F5-4063-8DB7-889C44884321}" type="presParOf" srcId="{9EEE555A-9A59-43C9-AAC2-0044B8AF36E5}" destId="{D9B671FC-AECA-4BB5-8CF4-7C5A69C40CA5}" srcOrd="1" destOrd="0" presId="urn:microsoft.com/office/officeart/2018/2/layout/IconVerticalSolidList"/>
    <dgm:cxn modelId="{B71CA44F-20D6-418B-986E-33A07B1A2098}" type="presParOf" srcId="{9EEE555A-9A59-43C9-AAC2-0044B8AF36E5}" destId="{EDF50513-1CA7-4835-AD09-DD45BC21144E}" srcOrd="2" destOrd="0" presId="urn:microsoft.com/office/officeart/2018/2/layout/IconVerticalSolidList"/>
    <dgm:cxn modelId="{1E8BE68F-E18D-4E66-B867-606A9EAE6BAE}" type="presParOf" srcId="{9EEE555A-9A59-43C9-AAC2-0044B8AF36E5}" destId="{3F75C567-DE16-46F4-880A-ACCA2F5F77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DAADB64-98B1-41E6-BB46-08886CEBE2E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BD59769-F66F-440B-9770-5AFE08A8FE7A}">
      <dgm:prSet/>
      <dgm:spPr/>
      <dgm:t>
        <a:bodyPr/>
        <a:lstStyle/>
        <a:p>
          <a:r>
            <a:rPr lang="pt-BR"/>
            <a:t>Gerência do projeto</a:t>
          </a:r>
          <a:endParaRPr lang="en-US"/>
        </a:p>
      </dgm:t>
    </dgm:pt>
    <dgm:pt modelId="{4D653E4A-94B2-475D-A183-33E11E57B708}" type="parTrans" cxnId="{5D40BA45-A860-4052-8502-FE207AAAA72E}">
      <dgm:prSet/>
      <dgm:spPr/>
      <dgm:t>
        <a:bodyPr/>
        <a:lstStyle/>
        <a:p>
          <a:endParaRPr lang="en-US"/>
        </a:p>
      </dgm:t>
    </dgm:pt>
    <dgm:pt modelId="{9D8DB6E6-2097-440C-B5B2-2BE5ADEBF403}" type="sibTrans" cxnId="{5D40BA45-A860-4052-8502-FE207AAAA72E}">
      <dgm:prSet/>
      <dgm:spPr/>
      <dgm:t>
        <a:bodyPr/>
        <a:lstStyle/>
        <a:p>
          <a:endParaRPr lang="en-US"/>
        </a:p>
      </dgm:t>
    </dgm:pt>
    <dgm:pt modelId="{4F85532A-855B-4D97-A8E5-FAD935364121}">
      <dgm:prSet/>
      <dgm:spPr/>
      <dgm:t>
        <a:bodyPr/>
        <a:lstStyle/>
        <a:p>
          <a:r>
            <a:rPr lang="pt-BR"/>
            <a:t>Engenharia de dados</a:t>
          </a:r>
          <a:endParaRPr lang="en-US"/>
        </a:p>
      </dgm:t>
    </dgm:pt>
    <dgm:pt modelId="{D22003F4-C4F3-492D-AFCC-3D006E08C168}" type="parTrans" cxnId="{8A16FB4F-038D-4E84-A643-78769970E45F}">
      <dgm:prSet/>
      <dgm:spPr/>
      <dgm:t>
        <a:bodyPr/>
        <a:lstStyle/>
        <a:p>
          <a:endParaRPr lang="en-US"/>
        </a:p>
      </dgm:t>
    </dgm:pt>
    <dgm:pt modelId="{EFAF536F-7D04-4AFB-AF44-63329FB41792}" type="sibTrans" cxnId="{8A16FB4F-038D-4E84-A643-78769970E45F}">
      <dgm:prSet/>
      <dgm:spPr/>
      <dgm:t>
        <a:bodyPr/>
        <a:lstStyle/>
        <a:p>
          <a:endParaRPr lang="en-US"/>
        </a:p>
      </dgm:t>
    </dgm:pt>
    <dgm:pt modelId="{D815954A-749F-4152-BD37-429CDC0D54F7}">
      <dgm:prSet/>
      <dgm:spPr/>
      <dgm:t>
        <a:bodyPr/>
        <a:lstStyle/>
        <a:p>
          <a:r>
            <a:rPr lang="pt-BR"/>
            <a:t>Ciência de dados</a:t>
          </a:r>
          <a:endParaRPr lang="en-US"/>
        </a:p>
      </dgm:t>
    </dgm:pt>
    <dgm:pt modelId="{81843900-5D91-4DF4-8F8E-306322936340}" type="parTrans" cxnId="{AC951476-B3D0-48E3-AFD1-8B387AA5C9B4}">
      <dgm:prSet/>
      <dgm:spPr/>
      <dgm:t>
        <a:bodyPr/>
        <a:lstStyle/>
        <a:p>
          <a:endParaRPr lang="en-US"/>
        </a:p>
      </dgm:t>
    </dgm:pt>
    <dgm:pt modelId="{A0DC7FA5-6D7A-4B12-9B00-CB42909B354C}" type="sibTrans" cxnId="{AC951476-B3D0-48E3-AFD1-8B387AA5C9B4}">
      <dgm:prSet/>
      <dgm:spPr/>
      <dgm:t>
        <a:bodyPr/>
        <a:lstStyle/>
        <a:p>
          <a:endParaRPr lang="en-US"/>
        </a:p>
      </dgm:t>
    </dgm:pt>
    <dgm:pt modelId="{70C2682A-D9F8-457C-9281-7CA62ED2E7D2}">
      <dgm:prSet/>
      <dgm:spPr/>
      <dgm:t>
        <a:bodyPr/>
        <a:lstStyle/>
        <a:p>
          <a:r>
            <a:rPr lang="pt-BR"/>
            <a:t>Análise de dados</a:t>
          </a:r>
          <a:endParaRPr lang="en-US"/>
        </a:p>
      </dgm:t>
    </dgm:pt>
    <dgm:pt modelId="{BADFD1D9-E771-4065-A859-EFBE6E38E8F3}" type="parTrans" cxnId="{567ECE92-881D-4075-A39E-6100ABDBD29F}">
      <dgm:prSet/>
      <dgm:spPr/>
      <dgm:t>
        <a:bodyPr/>
        <a:lstStyle/>
        <a:p>
          <a:endParaRPr lang="en-US"/>
        </a:p>
      </dgm:t>
    </dgm:pt>
    <dgm:pt modelId="{6276C446-2F09-402D-AA3D-CAC35A19FEDF}" type="sibTrans" cxnId="{567ECE92-881D-4075-A39E-6100ABDBD29F}">
      <dgm:prSet/>
      <dgm:spPr/>
      <dgm:t>
        <a:bodyPr/>
        <a:lstStyle/>
        <a:p>
          <a:endParaRPr lang="en-US"/>
        </a:p>
      </dgm:t>
    </dgm:pt>
    <dgm:pt modelId="{B6D31732-399A-4681-8277-F46EEA0AA19A}">
      <dgm:prSet/>
      <dgm:spPr/>
      <dgm:t>
        <a:bodyPr/>
        <a:lstStyle/>
        <a:p>
          <a:r>
            <a:rPr lang="pt-BR"/>
            <a:t>Visualização de dados</a:t>
          </a:r>
          <a:endParaRPr lang="en-US"/>
        </a:p>
      </dgm:t>
    </dgm:pt>
    <dgm:pt modelId="{3BBCB4DF-77CD-4DA7-B6FB-7F27D12C3ABD}" type="parTrans" cxnId="{22E29FD6-A749-44E9-9FF4-E2C82C716A3D}">
      <dgm:prSet/>
      <dgm:spPr/>
      <dgm:t>
        <a:bodyPr/>
        <a:lstStyle/>
        <a:p>
          <a:endParaRPr lang="en-US"/>
        </a:p>
      </dgm:t>
    </dgm:pt>
    <dgm:pt modelId="{86BFC72C-1D66-4328-8DE9-61BA3DB61E78}" type="sibTrans" cxnId="{22E29FD6-A749-44E9-9FF4-E2C82C716A3D}">
      <dgm:prSet/>
      <dgm:spPr/>
      <dgm:t>
        <a:bodyPr/>
        <a:lstStyle/>
        <a:p>
          <a:endParaRPr lang="en-US"/>
        </a:p>
      </dgm:t>
    </dgm:pt>
    <dgm:pt modelId="{CBA18C54-8FBB-499F-83EE-5D93577A2BA9}" type="pres">
      <dgm:prSet presAssocID="{0DAADB64-98B1-41E6-BB46-08886CEBE2EE}" presName="root" presStyleCnt="0">
        <dgm:presLayoutVars>
          <dgm:dir/>
          <dgm:resizeHandles val="exact"/>
        </dgm:presLayoutVars>
      </dgm:prSet>
      <dgm:spPr/>
    </dgm:pt>
    <dgm:pt modelId="{5293CA3C-74C0-442F-A219-73875BF3B3AB}" type="pres">
      <dgm:prSet presAssocID="{6BD59769-F66F-440B-9770-5AFE08A8FE7A}" presName="compNode" presStyleCnt="0"/>
      <dgm:spPr/>
    </dgm:pt>
    <dgm:pt modelId="{252979F1-AA3F-4DF4-924F-E7B19718BBBB}" type="pres">
      <dgm:prSet presAssocID="{6BD59769-F66F-440B-9770-5AFE08A8FE7A}" presName="bgRect" presStyleLbl="bgShp" presStyleIdx="0" presStyleCnt="5"/>
      <dgm:spPr/>
    </dgm:pt>
    <dgm:pt modelId="{37B26876-28D5-4256-B6D4-15019CD01869}" type="pres">
      <dgm:prSet presAssocID="{6BD59769-F66F-440B-9770-5AFE08A8FE7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Verificação"/>
        </a:ext>
      </dgm:extLst>
    </dgm:pt>
    <dgm:pt modelId="{9F0D1A7D-BFB4-474D-8D64-B848F7022BA6}" type="pres">
      <dgm:prSet presAssocID="{6BD59769-F66F-440B-9770-5AFE08A8FE7A}" presName="spaceRect" presStyleCnt="0"/>
      <dgm:spPr/>
    </dgm:pt>
    <dgm:pt modelId="{D9D57401-2EC7-44AE-B993-EDA5258A8A41}" type="pres">
      <dgm:prSet presAssocID="{6BD59769-F66F-440B-9770-5AFE08A8FE7A}" presName="parTx" presStyleLbl="revTx" presStyleIdx="0" presStyleCnt="5">
        <dgm:presLayoutVars>
          <dgm:chMax val="0"/>
          <dgm:chPref val="0"/>
        </dgm:presLayoutVars>
      </dgm:prSet>
      <dgm:spPr/>
    </dgm:pt>
    <dgm:pt modelId="{9760CA53-D4DB-4CBC-9F77-F9FCA479F531}" type="pres">
      <dgm:prSet presAssocID="{9D8DB6E6-2097-440C-B5B2-2BE5ADEBF403}" presName="sibTrans" presStyleCnt="0"/>
      <dgm:spPr/>
    </dgm:pt>
    <dgm:pt modelId="{DB28C277-9AD8-4687-830F-D95DAA2BBDC2}" type="pres">
      <dgm:prSet presAssocID="{4F85532A-855B-4D97-A8E5-FAD935364121}" presName="compNode" presStyleCnt="0"/>
      <dgm:spPr/>
    </dgm:pt>
    <dgm:pt modelId="{E227087F-43ED-45F2-8CF5-E533DA99988E}" type="pres">
      <dgm:prSet presAssocID="{4F85532A-855B-4D97-A8E5-FAD935364121}" presName="bgRect" presStyleLbl="bgShp" presStyleIdx="1" presStyleCnt="5"/>
      <dgm:spPr/>
    </dgm:pt>
    <dgm:pt modelId="{B410A030-11CE-4656-8489-ACBD2AAD06F9}" type="pres">
      <dgm:prSet presAssocID="{4F85532A-855B-4D97-A8E5-FAD93536412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 de dados"/>
        </a:ext>
      </dgm:extLst>
    </dgm:pt>
    <dgm:pt modelId="{9BE81F56-1DDC-4243-A965-0EE4A7EBA38C}" type="pres">
      <dgm:prSet presAssocID="{4F85532A-855B-4D97-A8E5-FAD935364121}" presName="spaceRect" presStyleCnt="0"/>
      <dgm:spPr/>
    </dgm:pt>
    <dgm:pt modelId="{ACE8016C-A193-425F-AE66-C443A5A571F7}" type="pres">
      <dgm:prSet presAssocID="{4F85532A-855B-4D97-A8E5-FAD935364121}" presName="parTx" presStyleLbl="revTx" presStyleIdx="1" presStyleCnt="5">
        <dgm:presLayoutVars>
          <dgm:chMax val="0"/>
          <dgm:chPref val="0"/>
        </dgm:presLayoutVars>
      </dgm:prSet>
      <dgm:spPr/>
    </dgm:pt>
    <dgm:pt modelId="{1A88C6E5-4EFC-4205-B055-4A3F0294415A}" type="pres">
      <dgm:prSet presAssocID="{EFAF536F-7D04-4AFB-AF44-63329FB41792}" presName="sibTrans" presStyleCnt="0"/>
      <dgm:spPr/>
    </dgm:pt>
    <dgm:pt modelId="{E2BF1F4A-26AE-40FF-B53E-4386F15FF6FE}" type="pres">
      <dgm:prSet presAssocID="{D815954A-749F-4152-BD37-429CDC0D54F7}" presName="compNode" presStyleCnt="0"/>
      <dgm:spPr/>
    </dgm:pt>
    <dgm:pt modelId="{30F13221-B017-450E-AA07-B040C2C538FF}" type="pres">
      <dgm:prSet presAssocID="{D815954A-749F-4152-BD37-429CDC0D54F7}" presName="bgRect" presStyleLbl="bgShp" presStyleIdx="2" presStyleCnt="5"/>
      <dgm:spPr/>
    </dgm:pt>
    <dgm:pt modelId="{688935A6-C9C9-446F-B579-E0E1DDDBBC32}" type="pres">
      <dgm:prSet presAssocID="{D815954A-749F-4152-BD37-429CDC0D54F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D8C7CD8-1F5A-4BB4-9E50-699C0318937F}" type="pres">
      <dgm:prSet presAssocID="{D815954A-749F-4152-BD37-429CDC0D54F7}" presName="spaceRect" presStyleCnt="0"/>
      <dgm:spPr/>
    </dgm:pt>
    <dgm:pt modelId="{9DBAC2F2-1B90-49D4-9147-8C2A67E254A0}" type="pres">
      <dgm:prSet presAssocID="{D815954A-749F-4152-BD37-429CDC0D54F7}" presName="parTx" presStyleLbl="revTx" presStyleIdx="2" presStyleCnt="5">
        <dgm:presLayoutVars>
          <dgm:chMax val="0"/>
          <dgm:chPref val="0"/>
        </dgm:presLayoutVars>
      </dgm:prSet>
      <dgm:spPr/>
    </dgm:pt>
    <dgm:pt modelId="{B24BCD34-3AAC-4531-A096-5863E5DF18EE}" type="pres">
      <dgm:prSet presAssocID="{A0DC7FA5-6D7A-4B12-9B00-CB42909B354C}" presName="sibTrans" presStyleCnt="0"/>
      <dgm:spPr/>
    </dgm:pt>
    <dgm:pt modelId="{FA90DA36-B2EF-461F-835A-5BDD27DE8B95}" type="pres">
      <dgm:prSet presAssocID="{70C2682A-D9F8-457C-9281-7CA62ED2E7D2}" presName="compNode" presStyleCnt="0"/>
      <dgm:spPr/>
    </dgm:pt>
    <dgm:pt modelId="{7CB8E230-71BF-4ED1-905F-A0C97CEAF5EC}" type="pres">
      <dgm:prSet presAssocID="{70C2682A-D9F8-457C-9281-7CA62ED2E7D2}" presName="bgRect" presStyleLbl="bgShp" presStyleIdx="3" presStyleCnt="5"/>
      <dgm:spPr/>
    </dgm:pt>
    <dgm:pt modelId="{BC41611E-1DBF-4B95-A8EB-5B32409E845B}" type="pres">
      <dgm:prSet presAssocID="{70C2682A-D9F8-457C-9281-7CA62ED2E7D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tísticas"/>
        </a:ext>
      </dgm:extLst>
    </dgm:pt>
    <dgm:pt modelId="{91B56C0C-9496-4805-89A1-D44C2E955EC8}" type="pres">
      <dgm:prSet presAssocID="{70C2682A-D9F8-457C-9281-7CA62ED2E7D2}" presName="spaceRect" presStyleCnt="0"/>
      <dgm:spPr/>
    </dgm:pt>
    <dgm:pt modelId="{BDB3123B-9671-4C4F-BDE4-D02B2B85F8CB}" type="pres">
      <dgm:prSet presAssocID="{70C2682A-D9F8-457C-9281-7CA62ED2E7D2}" presName="parTx" presStyleLbl="revTx" presStyleIdx="3" presStyleCnt="5">
        <dgm:presLayoutVars>
          <dgm:chMax val="0"/>
          <dgm:chPref val="0"/>
        </dgm:presLayoutVars>
      </dgm:prSet>
      <dgm:spPr/>
    </dgm:pt>
    <dgm:pt modelId="{3B039DBF-1862-4EEC-A03D-ACE35D762053}" type="pres">
      <dgm:prSet presAssocID="{6276C446-2F09-402D-AA3D-CAC35A19FEDF}" presName="sibTrans" presStyleCnt="0"/>
      <dgm:spPr/>
    </dgm:pt>
    <dgm:pt modelId="{9EEE555A-9A59-43C9-AAC2-0044B8AF36E5}" type="pres">
      <dgm:prSet presAssocID="{B6D31732-399A-4681-8277-F46EEA0AA19A}" presName="compNode" presStyleCnt="0"/>
      <dgm:spPr/>
    </dgm:pt>
    <dgm:pt modelId="{30B22301-EC35-4961-81F0-7A83F731890B}" type="pres">
      <dgm:prSet presAssocID="{B6D31732-399A-4681-8277-F46EEA0AA19A}" presName="bgRect" presStyleLbl="bgShp" presStyleIdx="4" presStyleCnt="5"/>
      <dgm:spPr/>
    </dgm:pt>
    <dgm:pt modelId="{D9B671FC-AECA-4BB5-8CF4-7C5A69C40CA5}" type="pres">
      <dgm:prSet presAssocID="{B6D31732-399A-4681-8277-F46EEA0AA19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lho"/>
        </a:ext>
      </dgm:extLst>
    </dgm:pt>
    <dgm:pt modelId="{EDF50513-1CA7-4835-AD09-DD45BC21144E}" type="pres">
      <dgm:prSet presAssocID="{B6D31732-399A-4681-8277-F46EEA0AA19A}" presName="spaceRect" presStyleCnt="0"/>
      <dgm:spPr/>
    </dgm:pt>
    <dgm:pt modelId="{3F75C567-DE16-46F4-880A-ACCA2F5F77F3}" type="pres">
      <dgm:prSet presAssocID="{B6D31732-399A-4681-8277-F46EEA0AA19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5CEA731-38AB-4701-BB87-253950C3E85B}" type="presOf" srcId="{0DAADB64-98B1-41E6-BB46-08886CEBE2EE}" destId="{CBA18C54-8FBB-499F-83EE-5D93577A2BA9}" srcOrd="0" destOrd="0" presId="urn:microsoft.com/office/officeart/2018/2/layout/IconVerticalSolidList"/>
    <dgm:cxn modelId="{C6AC8D33-C334-458F-BF5E-A47CCE06C29D}" type="presOf" srcId="{6BD59769-F66F-440B-9770-5AFE08A8FE7A}" destId="{D9D57401-2EC7-44AE-B993-EDA5258A8A41}" srcOrd="0" destOrd="0" presId="urn:microsoft.com/office/officeart/2018/2/layout/IconVerticalSolidList"/>
    <dgm:cxn modelId="{0B17E844-87A1-4BB9-9D3C-9DD7123A74B6}" type="presOf" srcId="{B6D31732-399A-4681-8277-F46EEA0AA19A}" destId="{3F75C567-DE16-46F4-880A-ACCA2F5F77F3}" srcOrd="0" destOrd="0" presId="urn:microsoft.com/office/officeart/2018/2/layout/IconVerticalSolidList"/>
    <dgm:cxn modelId="{5D40BA45-A860-4052-8502-FE207AAAA72E}" srcId="{0DAADB64-98B1-41E6-BB46-08886CEBE2EE}" destId="{6BD59769-F66F-440B-9770-5AFE08A8FE7A}" srcOrd="0" destOrd="0" parTransId="{4D653E4A-94B2-475D-A183-33E11E57B708}" sibTransId="{9D8DB6E6-2097-440C-B5B2-2BE5ADEBF403}"/>
    <dgm:cxn modelId="{8A16FB4F-038D-4E84-A643-78769970E45F}" srcId="{0DAADB64-98B1-41E6-BB46-08886CEBE2EE}" destId="{4F85532A-855B-4D97-A8E5-FAD935364121}" srcOrd="1" destOrd="0" parTransId="{D22003F4-C4F3-492D-AFCC-3D006E08C168}" sibTransId="{EFAF536F-7D04-4AFB-AF44-63329FB41792}"/>
    <dgm:cxn modelId="{AC951476-B3D0-48E3-AFD1-8B387AA5C9B4}" srcId="{0DAADB64-98B1-41E6-BB46-08886CEBE2EE}" destId="{D815954A-749F-4152-BD37-429CDC0D54F7}" srcOrd="2" destOrd="0" parTransId="{81843900-5D91-4DF4-8F8E-306322936340}" sibTransId="{A0DC7FA5-6D7A-4B12-9B00-CB42909B354C}"/>
    <dgm:cxn modelId="{567ECE92-881D-4075-A39E-6100ABDBD29F}" srcId="{0DAADB64-98B1-41E6-BB46-08886CEBE2EE}" destId="{70C2682A-D9F8-457C-9281-7CA62ED2E7D2}" srcOrd="3" destOrd="0" parTransId="{BADFD1D9-E771-4065-A859-EFBE6E38E8F3}" sibTransId="{6276C446-2F09-402D-AA3D-CAC35A19FEDF}"/>
    <dgm:cxn modelId="{A5AF089A-7ABE-46C7-A8B1-16017CF66878}" type="presOf" srcId="{4F85532A-855B-4D97-A8E5-FAD935364121}" destId="{ACE8016C-A193-425F-AE66-C443A5A571F7}" srcOrd="0" destOrd="0" presId="urn:microsoft.com/office/officeart/2018/2/layout/IconVerticalSolidList"/>
    <dgm:cxn modelId="{128A6EA7-D06C-49BF-8DE9-740609659010}" type="presOf" srcId="{70C2682A-D9F8-457C-9281-7CA62ED2E7D2}" destId="{BDB3123B-9671-4C4F-BDE4-D02B2B85F8CB}" srcOrd="0" destOrd="0" presId="urn:microsoft.com/office/officeart/2018/2/layout/IconVerticalSolidList"/>
    <dgm:cxn modelId="{22E29FD6-A749-44E9-9FF4-E2C82C716A3D}" srcId="{0DAADB64-98B1-41E6-BB46-08886CEBE2EE}" destId="{B6D31732-399A-4681-8277-F46EEA0AA19A}" srcOrd="4" destOrd="0" parTransId="{3BBCB4DF-77CD-4DA7-B6FB-7F27D12C3ABD}" sibTransId="{86BFC72C-1D66-4328-8DE9-61BA3DB61E78}"/>
    <dgm:cxn modelId="{254DABD9-9643-4FA1-A1A2-75F921BF4BD7}" type="presOf" srcId="{D815954A-749F-4152-BD37-429CDC0D54F7}" destId="{9DBAC2F2-1B90-49D4-9147-8C2A67E254A0}" srcOrd="0" destOrd="0" presId="urn:microsoft.com/office/officeart/2018/2/layout/IconVerticalSolidList"/>
    <dgm:cxn modelId="{CC3A9E3C-356C-44A8-A4D3-06E3A5FD4293}" type="presParOf" srcId="{CBA18C54-8FBB-499F-83EE-5D93577A2BA9}" destId="{5293CA3C-74C0-442F-A219-73875BF3B3AB}" srcOrd="0" destOrd="0" presId="urn:microsoft.com/office/officeart/2018/2/layout/IconVerticalSolidList"/>
    <dgm:cxn modelId="{E1F501C4-D24F-469F-A9B2-344222598BDB}" type="presParOf" srcId="{5293CA3C-74C0-442F-A219-73875BF3B3AB}" destId="{252979F1-AA3F-4DF4-924F-E7B19718BBBB}" srcOrd="0" destOrd="0" presId="urn:microsoft.com/office/officeart/2018/2/layout/IconVerticalSolidList"/>
    <dgm:cxn modelId="{11590574-4934-4AA1-8D16-DD131449B26C}" type="presParOf" srcId="{5293CA3C-74C0-442F-A219-73875BF3B3AB}" destId="{37B26876-28D5-4256-B6D4-15019CD01869}" srcOrd="1" destOrd="0" presId="urn:microsoft.com/office/officeart/2018/2/layout/IconVerticalSolidList"/>
    <dgm:cxn modelId="{B096C77F-0123-4576-836E-96DFE4811D91}" type="presParOf" srcId="{5293CA3C-74C0-442F-A219-73875BF3B3AB}" destId="{9F0D1A7D-BFB4-474D-8D64-B848F7022BA6}" srcOrd="2" destOrd="0" presId="urn:microsoft.com/office/officeart/2018/2/layout/IconVerticalSolidList"/>
    <dgm:cxn modelId="{4E900D12-2805-41E0-B9A8-689BD20F1F61}" type="presParOf" srcId="{5293CA3C-74C0-442F-A219-73875BF3B3AB}" destId="{D9D57401-2EC7-44AE-B993-EDA5258A8A41}" srcOrd="3" destOrd="0" presId="urn:microsoft.com/office/officeart/2018/2/layout/IconVerticalSolidList"/>
    <dgm:cxn modelId="{737D28CB-CCDA-4AE7-8D54-1658480036DF}" type="presParOf" srcId="{CBA18C54-8FBB-499F-83EE-5D93577A2BA9}" destId="{9760CA53-D4DB-4CBC-9F77-F9FCA479F531}" srcOrd="1" destOrd="0" presId="urn:microsoft.com/office/officeart/2018/2/layout/IconVerticalSolidList"/>
    <dgm:cxn modelId="{5A1A4176-740E-4F08-A170-3E138A5F0204}" type="presParOf" srcId="{CBA18C54-8FBB-499F-83EE-5D93577A2BA9}" destId="{DB28C277-9AD8-4687-830F-D95DAA2BBDC2}" srcOrd="2" destOrd="0" presId="urn:microsoft.com/office/officeart/2018/2/layout/IconVerticalSolidList"/>
    <dgm:cxn modelId="{871CCA0D-EECD-4A48-B039-6A0225F6754A}" type="presParOf" srcId="{DB28C277-9AD8-4687-830F-D95DAA2BBDC2}" destId="{E227087F-43ED-45F2-8CF5-E533DA99988E}" srcOrd="0" destOrd="0" presId="urn:microsoft.com/office/officeart/2018/2/layout/IconVerticalSolidList"/>
    <dgm:cxn modelId="{47BBAF5A-1C6A-4987-A674-38761110C1AB}" type="presParOf" srcId="{DB28C277-9AD8-4687-830F-D95DAA2BBDC2}" destId="{B410A030-11CE-4656-8489-ACBD2AAD06F9}" srcOrd="1" destOrd="0" presId="urn:microsoft.com/office/officeart/2018/2/layout/IconVerticalSolidList"/>
    <dgm:cxn modelId="{95C72455-787D-4546-A6AC-87918665E84A}" type="presParOf" srcId="{DB28C277-9AD8-4687-830F-D95DAA2BBDC2}" destId="{9BE81F56-1DDC-4243-A965-0EE4A7EBA38C}" srcOrd="2" destOrd="0" presId="urn:microsoft.com/office/officeart/2018/2/layout/IconVerticalSolidList"/>
    <dgm:cxn modelId="{9230910C-9679-4E1E-B2A5-E738DE030292}" type="presParOf" srcId="{DB28C277-9AD8-4687-830F-D95DAA2BBDC2}" destId="{ACE8016C-A193-425F-AE66-C443A5A571F7}" srcOrd="3" destOrd="0" presId="urn:microsoft.com/office/officeart/2018/2/layout/IconVerticalSolidList"/>
    <dgm:cxn modelId="{6F0FBC6F-4E3F-4235-BCB6-738CD76BD49C}" type="presParOf" srcId="{CBA18C54-8FBB-499F-83EE-5D93577A2BA9}" destId="{1A88C6E5-4EFC-4205-B055-4A3F0294415A}" srcOrd="3" destOrd="0" presId="urn:microsoft.com/office/officeart/2018/2/layout/IconVerticalSolidList"/>
    <dgm:cxn modelId="{1532DA76-0A85-4D66-974F-477AB23C9FBC}" type="presParOf" srcId="{CBA18C54-8FBB-499F-83EE-5D93577A2BA9}" destId="{E2BF1F4A-26AE-40FF-B53E-4386F15FF6FE}" srcOrd="4" destOrd="0" presId="urn:microsoft.com/office/officeart/2018/2/layout/IconVerticalSolidList"/>
    <dgm:cxn modelId="{B16FE17E-287C-4C0A-8A8A-900D18680C43}" type="presParOf" srcId="{E2BF1F4A-26AE-40FF-B53E-4386F15FF6FE}" destId="{30F13221-B017-450E-AA07-B040C2C538FF}" srcOrd="0" destOrd="0" presId="urn:microsoft.com/office/officeart/2018/2/layout/IconVerticalSolidList"/>
    <dgm:cxn modelId="{4A066202-8A98-4F8D-B351-98EBED818D95}" type="presParOf" srcId="{E2BF1F4A-26AE-40FF-B53E-4386F15FF6FE}" destId="{688935A6-C9C9-446F-B579-E0E1DDDBBC32}" srcOrd="1" destOrd="0" presId="urn:microsoft.com/office/officeart/2018/2/layout/IconVerticalSolidList"/>
    <dgm:cxn modelId="{E6EBDD61-C05A-417E-9643-1B70F380D277}" type="presParOf" srcId="{E2BF1F4A-26AE-40FF-B53E-4386F15FF6FE}" destId="{5D8C7CD8-1F5A-4BB4-9E50-699C0318937F}" srcOrd="2" destOrd="0" presId="urn:microsoft.com/office/officeart/2018/2/layout/IconVerticalSolidList"/>
    <dgm:cxn modelId="{44AE5395-2BBB-4508-9DB4-EFF0D408FA94}" type="presParOf" srcId="{E2BF1F4A-26AE-40FF-B53E-4386F15FF6FE}" destId="{9DBAC2F2-1B90-49D4-9147-8C2A67E254A0}" srcOrd="3" destOrd="0" presId="urn:microsoft.com/office/officeart/2018/2/layout/IconVerticalSolidList"/>
    <dgm:cxn modelId="{6869B69E-2368-4A80-A687-D3BE2FCEB371}" type="presParOf" srcId="{CBA18C54-8FBB-499F-83EE-5D93577A2BA9}" destId="{B24BCD34-3AAC-4531-A096-5863E5DF18EE}" srcOrd="5" destOrd="0" presId="urn:microsoft.com/office/officeart/2018/2/layout/IconVerticalSolidList"/>
    <dgm:cxn modelId="{A11E9464-2DB9-46F3-A298-27AACAA2DB3E}" type="presParOf" srcId="{CBA18C54-8FBB-499F-83EE-5D93577A2BA9}" destId="{FA90DA36-B2EF-461F-835A-5BDD27DE8B95}" srcOrd="6" destOrd="0" presId="urn:microsoft.com/office/officeart/2018/2/layout/IconVerticalSolidList"/>
    <dgm:cxn modelId="{E803B352-47D1-4670-B094-F0360B5482BA}" type="presParOf" srcId="{FA90DA36-B2EF-461F-835A-5BDD27DE8B95}" destId="{7CB8E230-71BF-4ED1-905F-A0C97CEAF5EC}" srcOrd="0" destOrd="0" presId="urn:microsoft.com/office/officeart/2018/2/layout/IconVerticalSolidList"/>
    <dgm:cxn modelId="{E4C9D8B5-536C-4EAF-A223-B1B14916D5E3}" type="presParOf" srcId="{FA90DA36-B2EF-461F-835A-5BDD27DE8B95}" destId="{BC41611E-1DBF-4B95-A8EB-5B32409E845B}" srcOrd="1" destOrd="0" presId="urn:microsoft.com/office/officeart/2018/2/layout/IconVerticalSolidList"/>
    <dgm:cxn modelId="{CF8BD213-D001-43B2-B452-339170A71F14}" type="presParOf" srcId="{FA90DA36-B2EF-461F-835A-5BDD27DE8B95}" destId="{91B56C0C-9496-4805-89A1-D44C2E955EC8}" srcOrd="2" destOrd="0" presId="urn:microsoft.com/office/officeart/2018/2/layout/IconVerticalSolidList"/>
    <dgm:cxn modelId="{D57726D3-B214-4016-A607-64BE72069CCF}" type="presParOf" srcId="{FA90DA36-B2EF-461F-835A-5BDD27DE8B95}" destId="{BDB3123B-9671-4C4F-BDE4-D02B2B85F8CB}" srcOrd="3" destOrd="0" presId="urn:microsoft.com/office/officeart/2018/2/layout/IconVerticalSolidList"/>
    <dgm:cxn modelId="{B7E8BFE2-5AA3-449D-A34B-76D136D456A5}" type="presParOf" srcId="{CBA18C54-8FBB-499F-83EE-5D93577A2BA9}" destId="{3B039DBF-1862-4EEC-A03D-ACE35D762053}" srcOrd="7" destOrd="0" presId="urn:microsoft.com/office/officeart/2018/2/layout/IconVerticalSolidList"/>
    <dgm:cxn modelId="{0CBC425A-D646-4BB2-8C38-99FE151C23EE}" type="presParOf" srcId="{CBA18C54-8FBB-499F-83EE-5D93577A2BA9}" destId="{9EEE555A-9A59-43C9-AAC2-0044B8AF36E5}" srcOrd="8" destOrd="0" presId="urn:microsoft.com/office/officeart/2018/2/layout/IconVerticalSolidList"/>
    <dgm:cxn modelId="{C8183A90-9962-4ADC-AC40-74CEAAAD608D}" type="presParOf" srcId="{9EEE555A-9A59-43C9-AAC2-0044B8AF36E5}" destId="{30B22301-EC35-4961-81F0-7A83F731890B}" srcOrd="0" destOrd="0" presId="urn:microsoft.com/office/officeart/2018/2/layout/IconVerticalSolidList"/>
    <dgm:cxn modelId="{E32B39A6-E0F5-4063-8DB7-889C44884321}" type="presParOf" srcId="{9EEE555A-9A59-43C9-AAC2-0044B8AF36E5}" destId="{D9B671FC-AECA-4BB5-8CF4-7C5A69C40CA5}" srcOrd="1" destOrd="0" presId="urn:microsoft.com/office/officeart/2018/2/layout/IconVerticalSolidList"/>
    <dgm:cxn modelId="{B71CA44F-20D6-418B-986E-33A07B1A2098}" type="presParOf" srcId="{9EEE555A-9A59-43C9-AAC2-0044B8AF36E5}" destId="{EDF50513-1CA7-4835-AD09-DD45BC21144E}" srcOrd="2" destOrd="0" presId="urn:microsoft.com/office/officeart/2018/2/layout/IconVerticalSolidList"/>
    <dgm:cxn modelId="{1E8BE68F-E18D-4E66-B867-606A9EAE6BAE}" type="presParOf" srcId="{9EEE555A-9A59-43C9-AAC2-0044B8AF36E5}" destId="{3F75C567-DE16-46F4-880A-ACCA2F5F77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DAADB64-98B1-41E6-BB46-08886CEBE2E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BD59769-F66F-440B-9770-5AFE08A8FE7A}">
      <dgm:prSet/>
      <dgm:spPr/>
      <dgm:t>
        <a:bodyPr/>
        <a:lstStyle/>
        <a:p>
          <a:r>
            <a:rPr lang="pt-BR"/>
            <a:t>Gerência do projeto</a:t>
          </a:r>
          <a:endParaRPr lang="en-US"/>
        </a:p>
      </dgm:t>
    </dgm:pt>
    <dgm:pt modelId="{4D653E4A-94B2-475D-A183-33E11E57B708}" type="parTrans" cxnId="{5D40BA45-A860-4052-8502-FE207AAAA72E}">
      <dgm:prSet/>
      <dgm:spPr/>
      <dgm:t>
        <a:bodyPr/>
        <a:lstStyle/>
        <a:p>
          <a:endParaRPr lang="en-US"/>
        </a:p>
      </dgm:t>
    </dgm:pt>
    <dgm:pt modelId="{9D8DB6E6-2097-440C-B5B2-2BE5ADEBF403}" type="sibTrans" cxnId="{5D40BA45-A860-4052-8502-FE207AAAA72E}">
      <dgm:prSet/>
      <dgm:spPr/>
      <dgm:t>
        <a:bodyPr/>
        <a:lstStyle/>
        <a:p>
          <a:endParaRPr lang="en-US"/>
        </a:p>
      </dgm:t>
    </dgm:pt>
    <dgm:pt modelId="{4F85532A-855B-4D97-A8E5-FAD935364121}">
      <dgm:prSet/>
      <dgm:spPr/>
      <dgm:t>
        <a:bodyPr/>
        <a:lstStyle/>
        <a:p>
          <a:r>
            <a:rPr lang="pt-BR"/>
            <a:t>Engenharia de dados</a:t>
          </a:r>
          <a:endParaRPr lang="en-US"/>
        </a:p>
      </dgm:t>
    </dgm:pt>
    <dgm:pt modelId="{D22003F4-C4F3-492D-AFCC-3D006E08C168}" type="parTrans" cxnId="{8A16FB4F-038D-4E84-A643-78769970E45F}">
      <dgm:prSet/>
      <dgm:spPr/>
      <dgm:t>
        <a:bodyPr/>
        <a:lstStyle/>
        <a:p>
          <a:endParaRPr lang="en-US"/>
        </a:p>
      </dgm:t>
    </dgm:pt>
    <dgm:pt modelId="{EFAF536F-7D04-4AFB-AF44-63329FB41792}" type="sibTrans" cxnId="{8A16FB4F-038D-4E84-A643-78769970E45F}">
      <dgm:prSet/>
      <dgm:spPr/>
      <dgm:t>
        <a:bodyPr/>
        <a:lstStyle/>
        <a:p>
          <a:endParaRPr lang="en-US"/>
        </a:p>
      </dgm:t>
    </dgm:pt>
    <dgm:pt modelId="{D815954A-749F-4152-BD37-429CDC0D54F7}">
      <dgm:prSet/>
      <dgm:spPr/>
      <dgm:t>
        <a:bodyPr/>
        <a:lstStyle/>
        <a:p>
          <a:r>
            <a:rPr lang="pt-BR"/>
            <a:t>Ciência de dados</a:t>
          </a:r>
          <a:endParaRPr lang="en-US"/>
        </a:p>
      </dgm:t>
    </dgm:pt>
    <dgm:pt modelId="{81843900-5D91-4DF4-8F8E-306322936340}" type="parTrans" cxnId="{AC951476-B3D0-48E3-AFD1-8B387AA5C9B4}">
      <dgm:prSet/>
      <dgm:spPr/>
      <dgm:t>
        <a:bodyPr/>
        <a:lstStyle/>
        <a:p>
          <a:endParaRPr lang="en-US"/>
        </a:p>
      </dgm:t>
    </dgm:pt>
    <dgm:pt modelId="{A0DC7FA5-6D7A-4B12-9B00-CB42909B354C}" type="sibTrans" cxnId="{AC951476-B3D0-48E3-AFD1-8B387AA5C9B4}">
      <dgm:prSet/>
      <dgm:spPr/>
      <dgm:t>
        <a:bodyPr/>
        <a:lstStyle/>
        <a:p>
          <a:endParaRPr lang="en-US"/>
        </a:p>
      </dgm:t>
    </dgm:pt>
    <dgm:pt modelId="{70C2682A-D9F8-457C-9281-7CA62ED2E7D2}">
      <dgm:prSet/>
      <dgm:spPr/>
      <dgm:t>
        <a:bodyPr/>
        <a:lstStyle/>
        <a:p>
          <a:r>
            <a:rPr lang="pt-BR"/>
            <a:t>Análise de dados</a:t>
          </a:r>
          <a:endParaRPr lang="en-US"/>
        </a:p>
      </dgm:t>
    </dgm:pt>
    <dgm:pt modelId="{BADFD1D9-E771-4065-A859-EFBE6E38E8F3}" type="parTrans" cxnId="{567ECE92-881D-4075-A39E-6100ABDBD29F}">
      <dgm:prSet/>
      <dgm:spPr/>
      <dgm:t>
        <a:bodyPr/>
        <a:lstStyle/>
        <a:p>
          <a:endParaRPr lang="en-US"/>
        </a:p>
      </dgm:t>
    </dgm:pt>
    <dgm:pt modelId="{6276C446-2F09-402D-AA3D-CAC35A19FEDF}" type="sibTrans" cxnId="{567ECE92-881D-4075-A39E-6100ABDBD29F}">
      <dgm:prSet/>
      <dgm:spPr/>
      <dgm:t>
        <a:bodyPr/>
        <a:lstStyle/>
        <a:p>
          <a:endParaRPr lang="en-US"/>
        </a:p>
      </dgm:t>
    </dgm:pt>
    <dgm:pt modelId="{B6D31732-399A-4681-8277-F46EEA0AA19A}">
      <dgm:prSet/>
      <dgm:spPr/>
      <dgm:t>
        <a:bodyPr/>
        <a:lstStyle/>
        <a:p>
          <a:r>
            <a:rPr lang="pt-BR"/>
            <a:t>Visualização de dados</a:t>
          </a:r>
          <a:endParaRPr lang="en-US"/>
        </a:p>
      </dgm:t>
    </dgm:pt>
    <dgm:pt modelId="{3BBCB4DF-77CD-4DA7-B6FB-7F27D12C3ABD}" type="parTrans" cxnId="{22E29FD6-A749-44E9-9FF4-E2C82C716A3D}">
      <dgm:prSet/>
      <dgm:spPr/>
      <dgm:t>
        <a:bodyPr/>
        <a:lstStyle/>
        <a:p>
          <a:endParaRPr lang="en-US"/>
        </a:p>
      </dgm:t>
    </dgm:pt>
    <dgm:pt modelId="{86BFC72C-1D66-4328-8DE9-61BA3DB61E78}" type="sibTrans" cxnId="{22E29FD6-A749-44E9-9FF4-E2C82C716A3D}">
      <dgm:prSet/>
      <dgm:spPr/>
      <dgm:t>
        <a:bodyPr/>
        <a:lstStyle/>
        <a:p>
          <a:endParaRPr lang="en-US"/>
        </a:p>
      </dgm:t>
    </dgm:pt>
    <dgm:pt modelId="{CBA18C54-8FBB-499F-83EE-5D93577A2BA9}" type="pres">
      <dgm:prSet presAssocID="{0DAADB64-98B1-41E6-BB46-08886CEBE2EE}" presName="root" presStyleCnt="0">
        <dgm:presLayoutVars>
          <dgm:dir/>
          <dgm:resizeHandles val="exact"/>
        </dgm:presLayoutVars>
      </dgm:prSet>
      <dgm:spPr/>
    </dgm:pt>
    <dgm:pt modelId="{5293CA3C-74C0-442F-A219-73875BF3B3AB}" type="pres">
      <dgm:prSet presAssocID="{6BD59769-F66F-440B-9770-5AFE08A8FE7A}" presName="compNode" presStyleCnt="0"/>
      <dgm:spPr/>
    </dgm:pt>
    <dgm:pt modelId="{252979F1-AA3F-4DF4-924F-E7B19718BBBB}" type="pres">
      <dgm:prSet presAssocID="{6BD59769-F66F-440B-9770-5AFE08A8FE7A}" presName="bgRect" presStyleLbl="bgShp" presStyleIdx="0" presStyleCnt="5"/>
      <dgm:spPr/>
    </dgm:pt>
    <dgm:pt modelId="{37B26876-28D5-4256-B6D4-15019CD01869}" type="pres">
      <dgm:prSet presAssocID="{6BD59769-F66F-440B-9770-5AFE08A8FE7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Verificação"/>
        </a:ext>
      </dgm:extLst>
    </dgm:pt>
    <dgm:pt modelId="{9F0D1A7D-BFB4-474D-8D64-B848F7022BA6}" type="pres">
      <dgm:prSet presAssocID="{6BD59769-F66F-440B-9770-5AFE08A8FE7A}" presName="spaceRect" presStyleCnt="0"/>
      <dgm:spPr/>
    </dgm:pt>
    <dgm:pt modelId="{D9D57401-2EC7-44AE-B993-EDA5258A8A41}" type="pres">
      <dgm:prSet presAssocID="{6BD59769-F66F-440B-9770-5AFE08A8FE7A}" presName="parTx" presStyleLbl="revTx" presStyleIdx="0" presStyleCnt="5">
        <dgm:presLayoutVars>
          <dgm:chMax val="0"/>
          <dgm:chPref val="0"/>
        </dgm:presLayoutVars>
      </dgm:prSet>
      <dgm:spPr/>
    </dgm:pt>
    <dgm:pt modelId="{9760CA53-D4DB-4CBC-9F77-F9FCA479F531}" type="pres">
      <dgm:prSet presAssocID="{9D8DB6E6-2097-440C-B5B2-2BE5ADEBF403}" presName="sibTrans" presStyleCnt="0"/>
      <dgm:spPr/>
    </dgm:pt>
    <dgm:pt modelId="{DB28C277-9AD8-4687-830F-D95DAA2BBDC2}" type="pres">
      <dgm:prSet presAssocID="{4F85532A-855B-4D97-A8E5-FAD935364121}" presName="compNode" presStyleCnt="0"/>
      <dgm:spPr/>
    </dgm:pt>
    <dgm:pt modelId="{E227087F-43ED-45F2-8CF5-E533DA99988E}" type="pres">
      <dgm:prSet presAssocID="{4F85532A-855B-4D97-A8E5-FAD935364121}" presName="bgRect" presStyleLbl="bgShp" presStyleIdx="1" presStyleCnt="5"/>
      <dgm:spPr/>
    </dgm:pt>
    <dgm:pt modelId="{B410A030-11CE-4656-8489-ACBD2AAD06F9}" type="pres">
      <dgm:prSet presAssocID="{4F85532A-855B-4D97-A8E5-FAD93536412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 de dados"/>
        </a:ext>
      </dgm:extLst>
    </dgm:pt>
    <dgm:pt modelId="{9BE81F56-1DDC-4243-A965-0EE4A7EBA38C}" type="pres">
      <dgm:prSet presAssocID="{4F85532A-855B-4D97-A8E5-FAD935364121}" presName="spaceRect" presStyleCnt="0"/>
      <dgm:spPr/>
    </dgm:pt>
    <dgm:pt modelId="{ACE8016C-A193-425F-AE66-C443A5A571F7}" type="pres">
      <dgm:prSet presAssocID="{4F85532A-855B-4D97-A8E5-FAD935364121}" presName="parTx" presStyleLbl="revTx" presStyleIdx="1" presStyleCnt="5">
        <dgm:presLayoutVars>
          <dgm:chMax val="0"/>
          <dgm:chPref val="0"/>
        </dgm:presLayoutVars>
      </dgm:prSet>
      <dgm:spPr/>
    </dgm:pt>
    <dgm:pt modelId="{1A88C6E5-4EFC-4205-B055-4A3F0294415A}" type="pres">
      <dgm:prSet presAssocID="{EFAF536F-7D04-4AFB-AF44-63329FB41792}" presName="sibTrans" presStyleCnt="0"/>
      <dgm:spPr/>
    </dgm:pt>
    <dgm:pt modelId="{E2BF1F4A-26AE-40FF-B53E-4386F15FF6FE}" type="pres">
      <dgm:prSet presAssocID="{D815954A-749F-4152-BD37-429CDC0D54F7}" presName="compNode" presStyleCnt="0"/>
      <dgm:spPr/>
    </dgm:pt>
    <dgm:pt modelId="{30F13221-B017-450E-AA07-B040C2C538FF}" type="pres">
      <dgm:prSet presAssocID="{D815954A-749F-4152-BD37-429CDC0D54F7}" presName="bgRect" presStyleLbl="bgShp" presStyleIdx="2" presStyleCnt="5"/>
      <dgm:spPr/>
    </dgm:pt>
    <dgm:pt modelId="{688935A6-C9C9-446F-B579-E0E1DDDBBC32}" type="pres">
      <dgm:prSet presAssocID="{D815954A-749F-4152-BD37-429CDC0D54F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D8C7CD8-1F5A-4BB4-9E50-699C0318937F}" type="pres">
      <dgm:prSet presAssocID="{D815954A-749F-4152-BD37-429CDC0D54F7}" presName="spaceRect" presStyleCnt="0"/>
      <dgm:spPr/>
    </dgm:pt>
    <dgm:pt modelId="{9DBAC2F2-1B90-49D4-9147-8C2A67E254A0}" type="pres">
      <dgm:prSet presAssocID="{D815954A-749F-4152-BD37-429CDC0D54F7}" presName="parTx" presStyleLbl="revTx" presStyleIdx="2" presStyleCnt="5">
        <dgm:presLayoutVars>
          <dgm:chMax val="0"/>
          <dgm:chPref val="0"/>
        </dgm:presLayoutVars>
      </dgm:prSet>
      <dgm:spPr/>
    </dgm:pt>
    <dgm:pt modelId="{B24BCD34-3AAC-4531-A096-5863E5DF18EE}" type="pres">
      <dgm:prSet presAssocID="{A0DC7FA5-6D7A-4B12-9B00-CB42909B354C}" presName="sibTrans" presStyleCnt="0"/>
      <dgm:spPr/>
    </dgm:pt>
    <dgm:pt modelId="{FA90DA36-B2EF-461F-835A-5BDD27DE8B95}" type="pres">
      <dgm:prSet presAssocID="{70C2682A-D9F8-457C-9281-7CA62ED2E7D2}" presName="compNode" presStyleCnt="0"/>
      <dgm:spPr/>
    </dgm:pt>
    <dgm:pt modelId="{7CB8E230-71BF-4ED1-905F-A0C97CEAF5EC}" type="pres">
      <dgm:prSet presAssocID="{70C2682A-D9F8-457C-9281-7CA62ED2E7D2}" presName="bgRect" presStyleLbl="bgShp" presStyleIdx="3" presStyleCnt="5"/>
      <dgm:spPr/>
    </dgm:pt>
    <dgm:pt modelId="{BC41611E-1DBF-4B95-A8EB-5B32409E845B}" type="pres">
      <dgm:prSet presAssocID="{70C2682A-D9F8-457C-9281-7CA62ED2E7D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tísticas"/>
        </a:ext>
      </dgm:extLst>
    </dgm:pt>
    <dgm:pt modelId="{91B56C0C-9496-4805-89A1-D44C2E955EC8}" type="pres">
      <dgm:prSet presAssocID="{70C2682A-D9F8-457C-9281-7CA62ED2E7D2}" presName="spaceRect" presStyleCnt="0"/>
      <dgm:spPr/>
    </dgm:pt>
    <dgm:pt modelId="{BDB3123B-9671-4C4F-BDE4-D02B2B85F8CB}" type="pres">
      <dgm:prSet presAssocID="{70C2682A-D9F8-457C-9281-7CA62ED2E7D2}" presName="parTx" presStyleLbl="revTx" presStyleIdx="3" presStyleCnt="5">
        <dgm:presLayoutVars>
          <dgm:chMax val="0"/>
          <dgm:chPref val="0"/>
        </dgm:presLayoutVars>
      </dgm:prSet>
      <dgm:spPr/>
    </dgm:pt>
    <dgm:pt modelId="{3B039DBF-1862-4EEC-A03D-ACE35D762053}" type="pres">
      <dgm:prSet presAssocID="{6276C446-2F09-402D-AA3D-CAC35A19FEDF}" presName="sibTrans" presStyleCnt="0"/>
      <dgm:spPr/>
    </dgm:pt>
    <dgm:pt modelId="{9EEE555A-9A59-43C9-AAC2-0044B8AF36E5}" type="pres">
      <dgm:prSet presAssocID="{B6D31732-399A-4681-8277-F46EEA0AA19A}" presName="compNode" presStyleCnt="0"/>
      <dgm:spPr/>
    </dgm:pt>
    <dgm:pt modelId="{30B22301-EC35-4961-81F0-7A83F731890B}" type="pres">
      <dgm:prSet presAssocID="{B6D31732-399A-4681-8277-F46EEA0AA19A}" presName="bgRect" presStyleLbl="bgShp" presStyleIdx="4" presStyleCnt="5"/>
      <dgm:spPr/>
    </dgm:pt>
    <dgm:pt modelId="{D9B671FC-AECA-4BB5-8CF4-7C5A69C40CA5}" type="pres">
      <dgm:prSet presAssocID="{B6D31732-399A-4681-8277-F46EEA0AA19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lho"/>
        </a:ext>
      </dgm:extLst>
    </dgm:pt>
    <dgm:pt modelId="{EDF50513-1CA7-4835-AD09-DD45BC21144E}" type="pres">
      <dgm:prSet presAssocID="{B6D31732-399A-4681-8277-F46EEA0AA19A}" presName="spaceRect" presStyleCnt="0"/>
      <dgm:spPr/>
    </dgm:pt>
    <dgm:pt modelId="{3F75C567-DE16-46F4-880A-ACCA2F5F77F3}" type="pres">
      <dgm:prSet presAssocID="{B6D31732-399A-4681-8277-F46EEA0AA19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5CEA731-38AB-4701-BB87-253950C3E85B}" type="presOf" srcId="{0DAADB64-98B1-41E6-BB46-08886CEBE2EE}" destId="{CBA18C54-8FBB-499F-83EE-5D93577A2BA9}" srcOrd="0" destOrd="0" presId="urn:microsoft.com/office/officeart/2018/2/layout/IconVerticalSolidList"/>
    <dgm:cxn modelId="{C6AC8D33-C334-458F-BF5E-A47CCE06C29D}" type="presOf" srcId="{6BD59769-F66F-440B-9770-5AFE08A8FE7A}" destId="{D9D57401-2EC7-44AE-B993-EDA5258A8A41}" srcOrd="0" destOrd="0" presId="urn:microsoft.com/office/officeart/2018/2/layout/IconVerticalSolidList"/>
    <dgm:cxn modelId="{0B17E844-87A1-4BB9-9D3C-9DD7123A74B6}" type="presOf" srcId="{B6D31732-399A-4681-8277-F46EEA0AA19A}" destId="{3F75C567-DE16-46F4-880A-ACCA2F5F77F3}" srcOrd="0" destOrd="0" presId="urn:microsoft.com/office/officeart/2018/2/layout/IconVerticalSolidList"/>
    <dgm:cxn modelId="{5D40BA45-A860-4052-8502-FE207AAAA72E}" srcId="{0DAADB64-98B1-41E6-BB46-08886CEBE2EE}" destId="{6BD59769-F66F-440B-9770-5AFE08A8FE7A}" srcOrd="0" destOrd="0" parTransId="{4D653E4A-94B2-475D-A183-33E11E57B708}" sibTransId="{9D8DB6E6-2097-440C-B5B2-2BE5ADEBF403}"/>
    <dgm:cxn modelId="{8A16FB4F-038D-4E84-A643-78769970E45F}" srcId="{0DAADB64-98B1-41E6-BB46-08886CEBE2EE}" destId="{4F85532A-855B-4D97-A8E5-FAD935364121}" srcOrd="1" destOrd="0" parTransId="{D22003F4-C4F3-492D-AFCC-3D006E08C168}" sibTransId="{EFAF536F-7D04-4AFB-AF44-63329FB41792}"/>
    <dgm:cxn modelId="{AC951476-B3D0-48E3-AFD1-8B387AA5C9B4}" srcId="{0DAADB64-98B1-41E6-BB46-08886CEBE2EE}" destId="{D815954A-749F-4152-BD37-429CDC0D54F7}" srcOrd="2" destOrd="0" parTransId="{81843900-5D91-4DF4-8F8E-306322936340}" sibTransId="{A0DC7FA5-6D7A-4B12-9B00-CB42909B354C}"/>
    <dgm:cxn modelId="{567ECE92-881D-4075-A39E-6100ABDBD29F}" srcId="{0DAADB64-98B1-41E6-BB46-08886CEBE2EE}" destId="{70C2682A-D9F8-457C-9281-7CA62ED2E7D2}" srcOrd="3" destOrd="0" parTransId="{BADFD1D9-E771-4065-A859-EFBE6E38E8F3}" sibTransId="{6276C446-2F09-402D-AA3D-CAC35A19FEDF}"/>
    <dgm:cxn modelId="{A5AF089A-7ABE-46C7-A8B1-16017CF66878}" type="presOf" srcId="{4F85532A-855B-4D97-A8E5-FAD935364121}" destId="{ACE8016C-A193-425F-AE66-C443A5A571F7}" srcOrd="0" destOrd="0" presId="urn:microsoft.com/office/officeart/2018/2/layout/IconVerticalSolidList"/>
    <dgm:cxn modelId="{128A6EA7-D06C-49BF-8DE9-740609659010}" type="presOf" srcId="{70C2682A-D9F8-457C-9281-7CA62ED2E7D2}" destId="{BDB3123B-9671-4C4F-BDE4-D02B2B85F8CB}" srcOrd="0" destOrd="0" presId="urn:microsoft.com/office/officeart/2018/2/layout/IconVerticalSolidList"/>
    <dgm:cxn modelId="{22E29FD6-A749-44E9-9FF4-E2C82C716A3D}" srcId="{0DAADB64-98B1-41E6-BB46-08886CEBE2EE}" destId="{B6D31732-399A-4681-8277-F46EEA0AA19A}" srcOrd="4" destOrd="0" parTransId="{3BBCB4DF-77CD-4DA7-B6FB-7F27D12C3ABD}" sibTransId="{86BFC72C-1D66-4328-8DE9-61BA3DB61E78}"/>
    <dgm:cxn modelId="{254DABD9-9643-4FA1-A1A2-75F921BF4BD7}" type="presOf" srcId="{D815954A-749F-4152-BD37-429CDC0D54F7}" destId="{9DBAC2F2-1B90-49D4-9147-8C2A67E254A0}" srcOrd="0" destOrd="0" presId="urn:microsoft.com/office/officeart/2018/2/layout/IconVerticalSolidList"/>
    <dgm:cxn modelId="{CC3A9E3C-356C-44A8-A4D3-06E3A5FD4293}" type="presParOf" srcId="{CBA18C54-8FBB-499F-83EE-5D93577A2BA9}" destId="{5293CA3C-74C0-442F-A219-73875BF3B3AB}" srcOrd="0" destOrd="0" presId="urn:microsoft.com/office/officeart/2018/2/layout/IconVerticalSolidList"/>
    <dgm:cxn modelId="{E1F501C4-D24F-469F-A9B2-344222598BDB}" type="presParOf" srcId="{5293CA3C-74C0-442F-A219-73875BF3B3AB}" destId="{252979F1-AA3F-4DF4-924F-E7B19718BBBB}" srcOrd="0" destOrd="0" presId="urn:microsoft.com/office/officeart/2018/2/layout/IconVerticalSolidList"/>
    <dgm:cxn modelId="{11590574-4934-4AA1-8D16-DD131449B26C}" type="presParOf" srcId="{5293CA3C-74C0-442F-A219-73875BF3B3AB}" destId="{37B26876-28D5-4256-B6D4-15019CD01869}" srcOrd="1" destOrd="0" presId="urn:microsoft.com/office/officeart/2018/2/layout/IconVerticalSolidList"/>
    <dgm:cxn modelId="{B096C77F-0123-4576-836E-96DFE4811D91}" type="presParOf" srcId="{5293CA3C-74C0-442F-A219-73875BF3B3AB}" destId="{9F0D1A7D-BFB4-474D-8D64-B848F7022BA6}" srcOrd="2" destOrd="0" presId="urn:microsoft.com/office/officeart/2018/2/layout/IconVerticalSolidList"/>
    <dgm:cxn modelId="{4E900D12-2805-41E0-B9A8-689BD20F1F61}" type="presParOf" srcId="{5293CA3C-74C0-442F-A219-73875BF3B3AB}" destId="{D9D57401-2EC7-44AE-B993-EDA5258A8A41}" srcOrd="3" destOrd="0" presId="urn:microsoft.com/office/officeart/2018/2/layout/IconVerticalSolidList"/>
    <dgm:cxn modelId="{737D28CB-CCDA-4AE7-8D54-1658480036DF}" type="presParOf" srcId="{CBA18C54-8FBB-499F-83EE-5D93577A2BA9}" destId="{9760CA53-D4DB-4CBC-9F77-F9FCA479F531}" srcOrd="1" destOrd="0" presId="urn:microsoft.com/office/officeart/2018/2/layout/IconVerticalSolidList"/>
    <dgm:cxn modelId="{5A1A4176-740E-4F08-A170-3E138A5F0204}" type="presParOf" srcId="{CBA18C54-8FBB-499F-83EE-5D93577A2BA9}" destId="{DB28C277-9AD8-4687-830F-D95DAA2BBDC2}" srcOrd="2" destOrd="0" presId="urn:microsoft.com/office/officeart/2018/2/layout/IconVerticalSolidList"/>
    <dgm:cxn modelId="{871CCA0D-EECD-4A48-B039-6A0225F6754A}" type="presParOf" srcId="{DB28C277-9AD8-4687-830F-D95DAA2BBDC2}" destId="{E227087F-43ED-45F2-8CF5-E533DA99988E}" srcOrd="0" destOrd="0" presId="urn:microsoft.com/office/officeart/2018/2/layout/IconVerticalSolidList"/>
    <dgm:cxn modelId="{47BBAF5A-1C6A-4987-A674-38761110C1AB}" type="presParOf" srcId="{DB28C277-9AD8-4687-830F-D95DAA2BBDC2}" destId="{B410A030-11CE-4656-8489-ACBD2AAD06F9}" srcOrd="1" destOrd="0" presId="urn:microsoft.com/office/officeart/2018/2/layout/IconVerticalSolidList"/>
    <dgm:cxn modelId="{95C72455-787D-4546-A6AC-87918665E84A}" type="presParOf" srcId="{DB28C277-9AD8-4687-830F-D95DAA2BBDC2}" destId="{9BE81F56-1DDC-4243-A965-0EE4A7EBA38C}" srcOrd="2" destOrd="0" presId="urn:microsoft.com/office/officeart/2018/2/layout/IconVerticalSolidList"/>
    <dgm:cxn modelId="{9230910C-9679-4E1E-B2A5-E738DE030292}" type="presParOf" srcId="{DB28C277-9AD8-4687-830F-D95DAA2BBDC2}" destId="{ACE8016C-A193-425F-AE66-C443A5A571F7}" srcOrd="3" destOrd="0" presId="urn:microsoft.com/office/officeart/2018/2/layout/IconVerticalSolidList"/>
    <dgm:cxn modelId="{6F0FBC6F-4E3F-4235-BCB6-738CD76BD49C}" type="presParOf" srcId="{CBA18C54-8FBB-499F-83EE-5D93577A2BA9}" destId="{1A88C6E5-4EFC-4205-B055-4A3F0294415A}" srcOrd="3" destOrd="0" presId="urn:microsoft.com/office/officeart/2018/2/layout/IconVerticalSolidList"/>
    <dgm:cxn modelId="{1532DA76-0A85-4D66-974F-477AB23C9FBC}" type="presParOf" srcId="{CBA18C54-8FBB-499F-83EE-5D93577A2BA9}" destId="{E2BF1F4A-26AE-40FF-B53E-4386F15FF6FE}" srcOrd="4" destOrd="0" presId="urn:microsoft.com/office/officeart/2018/2/layout/IconVerticalSolidList"/>
    <dgm:cxn modelId="{B16FE17E-287C-4C0A-8A8A-900D18680C43}" type="presParOf" srcId="{E2BF1F4A-26AE-40FF-B53E-4386F15FF6FE}" destId="{30F13221-B017-450E-AA07-B040C2C538FF}" srcOrd="0" destOrd="0" presId="urn:microsoft.com/office/officeart/2018/2/layout/IconVerticalSolidList"/>
    <dgm:cxn modelId="{4A066202-8A98-4F8D-B351-98EBED818D95}" type="presParOf" srcId="{E2BF1F4A-26AE-40FF-B53E-4386F15FF6FE}" destId="{688935A6-C9C9-446F-B579-E0E1DDDBBC32}" srcOrd="1" destOrd="0" presId="urn:microsoft.com/office/officeart/2018/2/layout/IconVerticalSolidList"/>
    <dgm:cxn modelId="{E6EBDD61-C05A-417E-9643-1B70F380D277}" type="presParOf" srcId="{E2BF1F4A-26AE-40FF-B53E-4386F15FF6FE}" destId="{5D8C7CD8-1F5A-4BB4-9E50-699C0318937F}" srcOrd="2" destOrd="0" presId="urn:microsoft.com/office/officeart/2018/2/layout/IconVerticalSolidList"/>
    <dgm:cxn modelId="{44AE5395-2BBB-4508-9DB4-EFF0D408FA94}" type="presParOf" srcId="{E2BF1F4A-26AE-40FF-B53E-4386F15FF6FE}" destId="{9DBAC2F2-1B90-49D4-9147-8C2A67E254A0}" srcOrd="3" destOrd="0" presId="urn:microsoft.com/office/officeart/2018/2/layout/IconVerticalSolidList"/>
    <dgm:cxn modelId="{6869B69E-2368-4A80-A687-D3BE2FCEB371}" type="presParOf" srcId="{CBA18C54-8FBB-499F-83EE-5D93577A2BA9}" destId="{B24BCD34-3AAC-4531-A096-5863E5DF18EE}" srcOrd="5" destOrd="0" presId="urn:microsoft.com/office/officeart/2018/2/layout/IconVerticalSolidList"/>
    <dgm:cxn modelId="{A11E9464-2DB9-46F3-A298-27AACAA2DB3E}" type="presParOf" srcId="{CBA18C54-8FBB-499F-83EE-5D93577A2BA9}" destId="{FA90DA36-B2EF-461F-835A-5BDD27DE8B95}" srcOrd="6" destOrd="0" presId="urn:microsoft.com/office/officeart/2018/2/layout/IconVerticalSolidList"/>
    <dgm:cxn modelId="{E803B352-47D1-4670-B094-F0360B5482BA}" type="presParOf" srcId="{FA90DA36-B2EF-461F-835A-5BDD27DE8B95}" destId="{7CB8E230-71BF-4ED1-905F-A0C97CEAF5EC}" srcOrd="0" destOrd="0" presId="urn:microsoft.com/office/officeart/2018/2/layout/IconVerticalSolidList"/>
    <dgm:cxn modelId="{E4C9D8B5-536C-4EAF-A223-B1B14916D5E3}" type="presParOf" srcId="{FA90DA36-B2EF-461F-835A-5BDD27DE8B95}" destId="{BC41611E-1DBF-4B95-A8EB-5B32409E845B}" srcOrd="1" destOrd="0" presId="urn:microsoft.com/office/officeart/2018/2/layout/IconVerticalSolidList"/>
    <dgm:cxn modelId="{CF8BD213-D001-43B2-B452-339170A71F14}" type="presParOf" srcId="{FA90DA36-B2EF-461F-835A-5BDD27DE8B95}" destId="{91B56C0C-9496-4805-89A1-D44C2E955EC8}" srcOrd="2" destOrd="0" presId="urn:microsoft.com/office/officeart/2018/2/layout/IconVerticalSolidList"/>
    <dgm:cxn modelId="{D57726D3-B214-4016-A607-64BE72069CCF}" type="presParOf" srcId="{FA90DA36-B2EF-461F-835A-5BDD27DE8B95}" destId="{BDB3123B-9671-4C4F-BDE4-D02B2B85F8CB}" srcOrd="3" destOrd="0" presId="urn:microsoft.com/office/officeart/2018/2/layout/IconVerticalSolidList"/>
    <dgm:cxn modelId="{B7E8BFE2-5AA3-449D-A34B-76D136D456A5}" type="presParOf" srcId="{CBA18C54-8FBB-499F-83EE-5D93577A2BA9}" destId="{3B039DBF-1862-4EEC-A03D-ACE35D762053}" srcOrd="7" destOrd="0" presId="urn:microsoft.com/office/officeart/2018/2/layout/IconVerticalSolidList"/>
    <dgm:cxn modelId="{0CBC425A-D646-4BB2-8C38-99FE151C23EE}" type="presParOf" srcId="{CBA18C54-8FBB-499F-83EE-5D93577A2BA9}" destId="{9EEE555A-9A59-43C9-AAC2-0044B8AF36E5}" srcOrd="8" destOrd="0" presId="urn:microsoft.com/office/officeart/2018/2/layout/IconVerticalSolidList"/>
    <dgm:cxn modelId="{C8183A90-9962-4ADC-AC40-74CEAAAD608D}" type="presParOf" srcId="{9EEE555A-9A59-43C9-AAC2-0044B8AF36E5}" destId="{30B22301-EC35-4961-81F0-7A83F731890B}" srcOrd="0" destOrd="0" presId="urn:microsoft.com/office/officeart/2018/2/layout/IconVerticalSolidList"/>
    <dgm:cxn modelId="{E32B39A6-E0F5-4063-8DB7-889C44884321}" type="presParOf" srcId="{9EEE555A-9A59-43C9-AAC2-0044B8AF36E5}" destId="{D9B671FC-AECA-4BB5-8CF4-7C5A69C40CA5}" srcOrd="1" destOrd="0" presId="urn:microsoft.com/office/officeart/2018/2/layout/IconVerticalSolidList"/>
    <dgm:cxn modelId="{B71CA44F-20D6-418B-986E-33A07B1A2098}" type="presParOf" srcId="{9EEE555A-9A59-43C9-AAC2-0044B8AF36E5}" destId="{EDF50513-1CA7-4835-AD09-DD45BC21144E}" srcOrd="2" destOrd="0" presId="urn:microsoft.com/office/officeart/2018/2/layout/IconVerticalSolidList"/>
    <dgm:cxn modelId="{1E8BE68F-E18D-4E66-B867-606A9EAE6BAE}" type="presParOf" srcId="{9EEE555A-9A59-43C9-AAC2-0044B8AF36E5}" destId="{3F75C567-DE16-46F4-880A-ACCA2F5F77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DAADB64-98B1-41E6-BB46-08886CEBE2E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BD59769-F66F-440B-9770-5AFE08A8FE7A}">
      <dgm:prSet/>
      <dgm:spPr/>
      <dgm:t>
        <a:bodyPr/>
        <a:lstStyle/>
        <a:p>
          <a:r>
            <a:rPr lang="pt-BR"/>
            <a:t>Gerência do projeto</a:t>
          </a:r>
          <a:endParaRPr lang="en-US"/>
        </a:p>
      </dgm:t>
    </dgm:pt>
    <dgm:pt modelId="{4D653E4A-94B2-475D-A183-33E11E57B708}" type="parTrans" cxnId="{5D40BA45-A860-4052-8502-FE207AAAA72E}">
      <dgm:prSet/>
      <dgm:spPr/>
      <dgm:t>
        <a:bodyPr/>
        <a:lstStyle/>
        <a:p>
          <a:endParaRPr lang="en-US"/>
        </a:p>
      </dgm:t>
    </dgm:pt>
    <dgm:pt modelId="{9D8DB6E6-2097-440C-B5B2-2BE5ADEBF403}" type="sibTrans" cxnId="{5D40BA45-A860-4052-8502-FE207AAAA72E}">
      <dgm:prSet/>
      <dgm:spPr/>
      <dgm:t>
        <a:bodyPr/>
        <a:lstStyle/>
        <a:p>
          <a:endParaRPr lang="en-US"/>
        </a:p>
      </dgm:t>
    </dgm:pt>
    <dgm:pt modelId="{4F85532A-855B-4D97-A8E5-FAD935364121}">
      <dgm:prSet/>
      <dgm:spPr/>
      <dgm:t>
        <a:bodyPr/>
        <a:lstStyle/>
        <a:p>
          <a:r>
            <a:rPr lang="pt-BR"/>
            <a:t>Engenharia de dados</a:t>
          </a:r>
          <a:endParaRPr lang="en-US"/>
        </a:p>
      </dgm:t>
    </dgm:pt>
    <dgm:pt modelId="{D22003F4-C4F3-492D-AFCC-3D006E08C168}" type="parTrans" cxnId="{8A16FB4F-038D-4E84-A643-78769970E45F}">
      <dgm:prSet/>
      <dgm:spPr/>
      <dgm:t>
        <a:bodyPr/>
        <a:lstStyle/>
        <a:p>
          <a:endParaRPr lang="en-US"/>
        </a:p>
      </dgm:t>
    </dgm:pt>
    <dgm:pt modelId="{EFAF536F-7D04-4AFB-AF44-63329FB41792}" type="sibTrans" cxnId="{8A16FB4F-038D-4E84-A643-78769970E45F}">
      <dgm:prSet/>
      <dgm:spPr/>
      <dgm:t>
        <a:bodyPr/>
        <a:lstStyle/>
        <a:p>
          <a:endParaRPr lang="en-US"/>
        </a:p>
      </dgm:t>
    </dgm:pt>
    <dgm:pt modelId="{D815954A-749F-4152-BD37-429CDC0D54F7}">
      <dgm:prSet/>
      <dgm:spPr/>
      <dgm:t>
        <a:bodyPr/>
        <a:lstStyle/>
        <a:p>
          <a:r>
            <a:rPr lang="pt-BR"/>
            <a:t>Ciência de dados</a:t>
          </a:r>
          <a:endParaRPr lang="en-US"/>
        </a:p>
      </dgm:t>
    </dgm:pt>
    <dgm:pt modelId="{81843900-5D91-4DF4-8F8E-306322936340}" type="parTrans" cxnId="{AC951476-B3D0-48E3-AFD1-8B387AA5C9B4}">
      <dgm:prSet/>
      <dgm:spPr/>
      <dgm:t>
        <a:bodyPr/>
        <a:lstStyle/>
        <a:p>
          <a:endParaRPr lang="en-US"/>
        </a:p>
      </dgm:t>
    </dgm:pt>
    <dgm:pt modelId="{A0DC7FA5-6D7A-4B12-9B00-CB42909B354C}" type="sibTrans" cxnId="{AC951476-B3D0-48E3-AFD1-8B387AA5C9B4}">
      <dgm:prSet/>
      <dgm:spPr/>
      <dgm:t>
        <a:bodyPr/>
        <a:lstStyle/>
        <a:p>
          <a:endParaRPr lang="en-US"/>
        </a:p>
      </dgm:t>
    </dgm:pt>
    <dgm:pt modelId="{70C2682A-D9F8-457C-9281-7CA62ED2E7D2}">
      <dgm:prSet/>
      <dgm:spPr/>
      <dgm:t>
        <a:bodyPr/>
        <a:lstStyle/>
        <a:p>
          <a:r>
            <a:rPr lang="pt-BR"/>
            <a:t>Análise de dados</a:t>
          </a:r>
          <a:endParaRPr lang="en-US"/>
        </a:p>
      </dgm:t>
    </dgm:pt>
    <dgm:pt modelId="{BADFD1D9-E771-4065-A859-EFBE6E38E8F3}" type="parTrans" cxnId="{567ECE92-881D-4075-A39E-6100ABDBD29F}">
      <dgm:prSet/>
      <dgm:spPr/>
      <dgm:t>
        <a:bodyPr/>
        <a:lstStyle/>
        <a:p>
          <a:endParaRPr lang="en-US"/>
        </a:p>
      </dgm:t>
    </dgm:pt>
    <dgm:pt modelId="{6276C446-2F09-402D-AA3D-CAC35A19FEDF}" type="sibTrans" cxnId="{567ECE92-881D-4075-A39E-6100ABDBD29F}">
      <dgm:prSet/>
      <dgm:spPr/>
      <dgm:t>
        <a:bodyPr/>
        <a:lstStyle/>
        <a:p>
          <a:endParaRPr lang="en-US"/>
        </a:p>
      </dgm:t>
    </dgm:pt>
    <dgm:pt modelId="{B6D31732-399A-4681-8277-F46EEA0AA19A}">
      <dgm:prSet/>
      <dgm:spPr/>
      <dgm:t>
        <a:bodyPr/>
        <a:lstStyle/>
        <a:p>
          <a:r>
            <a:rPr lang="pt-BR"/>
            <a:t>Visualização de dados</a:t>
          </a:r>
          <a:endParaRPr lang="en-US"/>
        </a:p>
      </dgm:t>
    </dgm:pt>
    <dgm:pt modelId="{3BBCB4DF-77CD-4DA7-B6FB-7F27D12C3ABD}" type="parTrans" cxnId="{22E29FD6-A749-44E9-9FF4-E2C82C716A3D}">
      <dgm:prSet/>
      <dgm:spPr/>
      <dgm:t>
        <a:bodyPr/>
        <a:lstStyle/>
        <a:p>
          <a:endParaRPr lang="en-US"/>
        </a:p>
      </dgm:t>
    </dgm:pt>
    <dgm:pt modelId="{86BFC72C-1D66-4328-8DE9-61BA3DB61E78}" type="sibTrans" cxnId="{22E29FD6-A749-44E9-9FF4-E2C82C716A3D}">
      <dgm:prSet/>
      <dgm:spPr/>
      <dgm:t>
        <a:bodyPr/>
        <a:lstStyle/>
        <a:p>
          <a:endParaRPr lang="en-US"/>
        </a:p>
      </dgm:t>
    </dgm:pt>
    <dgm:pt modelId="{CBA18C54-8FBB-499F-83EE-5D93577A2BA9}" type="pres">
      <dgm:prSet presAssocID="{0DAADB64-98B1-41E6-BB46-08886CEBE2EE}" presName="root" presStyleCnt="0">
        <dgm:presLayoutVars>
          <dgm:dir/>
          <dgm:resizeHandles val="exact"/>
        </dgm:presLayoutVars>
      </dgm:prSet>
      <dgm:spPr/>
    </dgm:pt>
    <dgm:pt modelId="{5293CA3C-74C0-442F-A219-73875BF3B3AB}" type="pres">
      <dgm:prSet presAssocID="{6BD59769-F66F-440B-9770-5AFE08A8FE7A}" presName="compNode" presStyleCnt="0"/>
      <dgm:spPr/>
    </dgm:pt>
    <dgm:pt modelId="{252979F1-AA3F-4DF4-924F-E7B19718BBBB}" type="pres">
      <dgm:prSet presAssocID="{6BD59769-F66F-440B-9770-5AFE08A8FE7A}" presName="bgRect" presStyleLbl="bgShp" presStyleIdx="0" presStyleCnt="5"/>
      <dgm:spPr/>
    </dgm:pt>
    <dgm:pt modelId="{37B26876-28D5-4256-B6D4-15019CD01869}" type="pres">
      <dgm:prSet presAssocID="{6BD59769-F66F-440B-9770-5AFE08A8FE7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Verificação"/>
        </a:ext>
      </dgm:extLst>
    </dgm:pt>
    <dgm:pt modelId="{9F0D1A7D-BFB4-474D-8D64-B848F7022BA6}" type="pres">
      <dgm:prSet presAssocID="{6BD59769-F66F-440B-9770-5AFE08A8FE7A}" presName="spaceRect" presStyleCnt="0"/>
      <dgm:spPr/>
    </dgm:pt>
    <dgm:pt modelId="{D9D57401-2EC7-44AE-B993-EDA5258A8A41}" type="pres">
      <dgm:prSet presAssocID="{6BD59769-F66F-440B-9770-5AFE08A8FE7A}" presName="parTx" presStyleLbl="revTx" presStyleIdx="0" presStyleCnt="5">
        <dgm:presLayoutVars>
          <dgm:chMax val="0"/>
          <dgm:chPref val="0"/>
        </dgm:presLayoutVars>
      </dgm:prSet>
      <dgm:spPr/>
    </dgm:pt>
    <dgm:pt modelId="{9760CA53-D4DB-4CBC-9F77-F9FCA479F531}" type="pres">
      <dgm:prSet presAssocID="{9D8DB6E6-2097-440C-B5B2-2BE5ADEBF403}" presName="sibTrans" presStyleCnt="0"/>
      <dgm:spPr/>
    </dgm:pt>
    <dgm:pt modelId="{DB28C277-9AD8-4687-830F-D95DAA2BBDC2}" type="pres">
      <dgm:prSet presAssocID="{4F85532A-855B-4D97-A8E5-FAD935364121}" presName="compNode" presStyleCnt="0"/>
      <dgm:spPr/>
    </dgm:pt>
    <dgm:pt modelId="{E227087F-43ED-45F2-8CF5-E533DA99988E}" type="pres">
      <dgm:prSet presAssocID="{4F85532A-855B-4D97-A8E5-FAD935364121}" presName="bgRect" presStyleLbl="bgShp" presStyleIdx="1" presStyleCnt="5"/>
      <dgm:spPr/>
    </dgm:pt>
    <dgm:pt modelId="{B410A030-11CE-4656-8489-ACBD2AAD06F9}" type="pres">
      <dgm:prSet presAssocID="{4F85532A-855B-4D97-A8E5-FAD93536412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 de dados"/>
        </a:ext>
      </dgm:extLst>
    </dgm:pt>
    <dgm:pt modelId="{9BE81F56-1DDC-4243-A965-0EE4A7EBA38C}" type="pres">
      <dgm:prSet presAssocID="{4F85532A-855B-4D97-A8E5-FAD935364121}" presName="spaceRect" presStyleCnt="0"/>
      <dgm:spPr/>
    </dgm:pt>
    <dgm:pt modelId="{ACE8016C-A193-425F-AE66-C443A5A571F7}" type="pres">
      <dgm:prSet presAssocID="{4F85532A-855B-4D97-A8E5-FAD935364121}" presName="parTx" presStyleLbl="revTx" presStyleIdx="1" presStyleCnt="5">
        <dgm:presLayoutVars>
          <dgm:chMax val="0"/>
          <dgm:chPref val="0"/>
        </dgm:presLayoutVars>
      </dgm:prSet>
      <dgm:spPr/>
    </dgm:pt>
    <dgm:pt modelId="{1A88C6E5-4EFC-4205-B055-4A3F0294415A}" type="pres">
      <dgm:prSet presAssocID="{EFAF536F-7D04-4AFB-AF44-63329FB41792}" presName="sibTrans" presStyleCnt="0"/>
      <dgm:spPr/>
    </dgm:pt>
    <dgm:pt modelId="{E2BF1F4A-26AE-40FF-B53E-4386F15FF6FE}" type="pres">
      <dgm:prSet presAssocID="{D815954A-749F-4152-BD37-429CDC0D54F7}" presName="compNode" presStyleCnt="0"/>
      <dgm:spPr/>
    </dgm:pt>
    <dgm:pt modelId="{30F13221-B017-450E-AA07-B040C2C538FF}" type="pres">
      <dgm:prSet presAssocID="{D815954A-749F-4152-BD37-429CDC0D54F7}" presName="bgRect" presStyleLbl="bgShp" presStyleIdx="2" presStyleCnt="5"/>
      <dgm:spPr/>
    </dgm:pt>
    <dgm:pt modelId="{688935A6-C9C9-446F-B579-E0E1DDDBBC32}" type="pres">
      <dgm:prSet presAssocID="{D815954A-749F-4152-BD37-429CDC0D54F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D8C7CD8-1F5A-4BB4-9E50-699C0318937F}" type="pres">
      <dgm:prSet presAssocID="{D815954A-749F-4152-BD37-429CDC0D54F7}" presName="spaceRect" presStyleCnt="0"/>
      <dgm:spPr/>
    </dgm:pt>
    <dgm:pt modelId="{9DBAC2F2-1B90-49D4-9147-8C2A67E254A0}" type="pres">
      <dgm:prSet presAssocID="{D815954A-749F-4152-BD37-429CDC0D54F7}" presName="parTx" presStyleLbl="revTx" presStyleIdx="2" presStyleCnt="5">
        <dgm:presLayoutVars>
          <dgm:chMax val="0"/>
          <dgm:chPref val="0"/>
        </dgm:presLayoutVars>
      </dgm:prSet>
      <dgm:spPr/>
    </dgm:pt>
    <dgm:pt modelId="{B24BCD34-3AAC-4531-A096-5863E5DF18EE}" type="pres">
      <dgm:prSet presAssocID="{A0DC7FA5-6D7A-4B12-9B00-CB42909B354C}" presName="sibTrans" presStyleCnt="0"/>
      <dgm:spPr/>
    </dgm:pt>
    <dgm:pt modelId="{FA90DA36-B2EF-461F-835A-5BDD27DE8B95}" type="pres">
      <dgm:prSet presAssocID="{70C2682A-D9F8-457C-9281-7CA62ED2E7D2}" presName="compNode" presStyleCnt="0"/>
      <dgm:spPr/>
    </dgm:pt>
    <dgm:pt modelId="{7CB8E230-71BF-4ED1-905F-A0C97CEAF5EC}" type="pres">
      <dgm:prSet presAssocID="{70C2682A-D9F8-457C-9281-7CA62ED2E7D2}" presName="bgRect" presStyleLbl="bgShp" presStyleIdx="3" presStyleCnt="5"/>
      <dgm:spPr/>
    </dgm:pt>
    <dgm:pt modelId="{BC41611E-1DBF-4B95-A8EB-5B32409E845B}" type="pres">
      <dgm:prSet presAssocID="{70C2682A-D9F8-457C-9281-7CA62ED2E7D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tísticas"/>
        </a:ext>
      </dgm:extLst>
    </dgm:pt>
    <dgm:pt modelId="{91B56C0C-9496-4805-89A1-D44C2E955EC8}" type="pres">
      <dgm:prSet presAssocID="{70C2682A-D9F8-457C-9281-7CA62ED2E7D2}" presName="spaceRect" presStyleCnt="0"/>
      <dgm:spPr/>
    </dgm:pt>
    <dgm:pt modelId="{BDB3123B-9671-4C4F-BDE4-D02B2B85F8CB}" type="pres">
      <dgm:prSet presAssocID="{70C2682A-D9F8-457C-9281-7CA62ED2E7D2}" presName="parTx" presStyleLbl="revTx" presStyleIdx="3" presStyleCnt="5">
        <dgm:presLayoutVars>
          <dgm:chMax val="0"/>
          <dgm:chPref val="0"/>
        </dgm:presLayoutVars>
      </dgm:prSet>
      <dgm:spPr/>
    </dgm:pt>
    <dgm:pt modelId="{3B039DBF-1862-4EEC-A03D-ACE35D762053}" type="pres">
      <dgm:prSet presAssocID="{6276C446-2F09-402D-AA3D-CAC35A19FEDF}" presName="sibTrans" presStyleCnt="0"/>
      <dgm:spPr/>
    </dgm:pt>
    <dgm:pt modelId="{9EEE555A-9A59-43C9-AAC2-0044B8AF36E5}" type="pres">
      <dgm:prSet presAssocID="{B6D31732-399A-4681-8277-F46EEA0AA19A}" presName="compNode" presStyleCnt="0"/>
      <dgm:spPr/>
    </dgm:pt>
    <dgm:pt modelId="{30B22301-EC35-4961-81F0-7A83F731890B}" type="pres">
      <dgm:prSet presAssocID="{B6D31732-399A-4681-8277-F46EEA0AA19A}" presName="bgRect" presStyleLbl="bgShp" presStyleIdx="4" presStyleCnt="5"/>
      <dgm:spPr/>
    </dgm:pt>
    <dgm:pt modelId="{D9B671FC-AECA-4BB5-8CF4-7C5A69C40CA5}" type="pres">
      <dgm:prSet presAssocID="{B6D31732-399A-4681-8277-F46EEA0AA19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lho"/>
        </a:ext>
      </dgm:extLst>
    </dgm:pt>
    <dgm:pt modelId="{EDF50513-1CA7-4835-AD09-DD45BC21144E}" type="pres">
      <dgm:prSet presAssocID="{B6D31732-399A-4681-8277-F46EEA0AA19A}" presName="spaceRect" presStyleCnt="0"/>
      <dgm:spPr/>
    </dgm:pt>
    <dgm:pt modelId="{3F75C567-DE16-46F4-880A-ACCA2F5F77F3}" type="pres">
      <dgm:prSet presAssocID="{B6D31732-399A-4681-8277-F46EEA0AA19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5CEA731-38AB-4701-BB87-253950C3E85B}" type="presOf" srcId="{0DAADB64-98B1-41E6-BB46-08886CEBE2EE}" destId="{CBA18C54-8FBB-499F-83EE-5D93577A2BA9}" srcOrd="0" destOrd="0" presId="urn:microsoft.com/office/officeart/2018/2/layout/IconVerticalSolidList"/>
    <dgm:cxn modelId="{C6AC8D33-C334-458F-BF5E-A47CCE06C29D}" type="presOf" srcId="{6BD59769-F66F-440B-9770-5AFE08A8FE7A}" destId="{D9D57401-2EC7-44AE-B993-EDA5258A8A41}" srcOrd="0" destOrd="0" presId="urn:microsoft.com/office/officeart/2018/2/layout/IconVerticalSolidList"/>
    <dgm:cxn modelId="{0B17E844-87A1-4BB9-9D3C-9DD7123A74B6}" type="presOf" srcId="{B6D31732-399A-4681-8277-F46EEA0AA19A}" destId="{3F75C567-DE16-46F4-880A-ACCA2F5F77F3}" srcOrd="0" destOrd="0" presId="urn:microsoft.com/office/officeart/2018/2/layout/IconVerticalSolidList"/>
    <dgm:cxn modelId="{5D40BA45-A860-4052-8502-FE207AAAA72E}" srcId="{0DAADB64-98B1-41E6-BB46-08886CEBE2EE}" destId="{6BD59769-F66F-440B-9770-5AFE08A8FE7A}" srcOrd="0" destOrd="0" parTransId="{4D653E4A-94B2-475D-A183-33E11E57B708}" sibTransId="{9D8DB6E6-2097-440C-B5B2-2BE5ADEBF403}"/>
    <dgm:cxn modelId="{8A16FB4F-038D-4E84-A643-78769970E45F}" srcId="{0DAADB64-98B1-41E6-BB46-08886CEBE2EE}" destId="{4F85532A-855B-4D97-A8E5-FAD935364121}" srcOrd="1" destOrd="0" parTransId="{D22003F4-C4F3-492D-AFCC-3D006E08C168}" sibTransId="{EFAF536F-7D04-4AFB-AF44-63329FB41792}"/>
    <dgm:cxn modelId="{AC951476-B3D0-48E3-AFD1-8B387AA5C9B4}" srcId="{0DAADB64-98B1-41E6-BB46-08886CEBE2EE}" destId="{D815954A-749F-4152-BD37-429CDC0D54F7}" srcOrd="2" destOrd="0" parTransId="{81843900-5D91-4DF4-8F8E-306322936340}" sibTransId="{A0DC7FA5-6D7A-4B12-9B00-CB42909B354C}"/>
    <dgm:cxn modelId="{567ECE92-881D-4075-A39E-6100ABDBD29F}" srcId="{0DAADB64-98B1-41E6-BB46-08886CEBE2EE}" destId="{70C2682A-D9F8-457C-9281-7CA62ED2E7D2}" srcOrd="3" destOrd="0" parTransId="{BADFD1D9-E771-4065-A859-EFBE6E38E8F3}" sibTransId="{6276C446-2F09-402D-AA3D-CAC35A19FEDF}"/>
    <dgm:cxn modelId="{A5AF089A-7ABE-46C7-A8B1-16017CF66878}" type="presOf" srcId="{4F85532A-855B-4D97-A8E5-FAD935364121}" destId="{ACE8016C-A193-425F-AE66-C443A5A571F7}" srcOrd="0" destOrd="0" presId="urn:microsoft.com/office/officeart/2018/2/layout/IconVerticalSolidList"/>
    <dgm:cxn modelId="{128A6EA7-D06C-49BF-8DE9-740609659010}" type="presOf" srcId="{70C2682A-D9F8-457C-9281-7CA62ED2E7D2}" destId="{BDB3123B-9671-4C4F-BDE4-D02B2B85F8CB}" srcOrd="0" destOrd="0" presId="urn:microsoft.com/office/officeart/2018/2/layout/IconVerticalSolidList"/>
    <dgm:cxn modelId="{22E29FD6-A749-44E9-9FF4-E2C82C716A3D}" srcId="{0DAADB64-98B1-41E6-BB46-08886CEBE2EE}" destId="{B6D31732-399A-4681-8277-F46EEA0AA19A}" srcOrd="4" destOrd="0" parTransId="{3BBCB4DF-77CD-4DA7-B6FB-7F27D12C3ABD}" sibTransId="{86BFC72C-1D66-4328-8DE9-61BA3DB61E78}"/>
    <dgm:cxn modelId="{254DABD9-9643-4FA1-A1A2-75F921BF4BD7}" type="presOf" srcId="{D815954A-749F-4152-BD37-429CDC0D54F7}" destId="{9DBAC2F2-1B90-49D4-9147-8C2A67E254A0}" srcOrd="0" destOrd="0" presId="urn:microsoft.com/office/officeart/2018/2/layout/IconVerticalSolidList"/>
    <dgm:cxn modelId="{CC3A9E3C-356C-44A8-A4D3-06E3A5FD4293}" type="presParOf" srcId="{CBA18C54-8FBB-499F-83EE-5D93577A2BA9}" destId="{5293CA3C-74C0-442F-A219-73875BF3B3AB}" srcOrd="0" destOrd="0" presId="urn:microsoft.com/office/officeart/2018/2/layout/IconVerticalSolidList"/>
    <dgm:cxn modelId="{E1F501C4-D24F-469F-A9B2-344222598BDB}" type="presParOf" srcId="{5293CA3C-74C0-442F-A219-73875BF3B3AB}" destId="{252979F1-AA3F-4DF4-924F-E7B19718BBBB}" srcOrd="0" destOrd="0" presId="urn:microsoft.com/office/officeart/2018/2/layout/IconVerticalSolidList"/>
    <dgm:cxn modelId="{11590574-4934-4AA1-8D16-DD131449B26C}" type="presParOf" srcId="{5293CA3C-74C0-442F-A219-73875BF3B3AB}" destId="{37B26876-28D5-4256-B6D4-15019CD01869}" srcOrd="1" destOrd="0" presId="urn:microsoft.com/office/officeart/2018/2/layout/IconVerticalSolidList"/>
    <dgm:cxn modelId="{B096C77F-0123-4576-836E-96DFE4811D91}" type="presParOf" srcId="{5293CA3C-74C0-442F-A219-73875BF3B3AB}" destId="{9F0D1A7D-BFB4-474D-8D64-B848F7022BA6}" srcOrd="2" destOrd="0" presId="urn:microsoft.com/office/officeart/2018/2/layout/IconVerticalSolidList"/>
    <dgm:cxn modelId="{4E900D12-2805-41E0-B9A8-689BD20F1F61}" type="presParOf" srcId="{5293CA3C-74C0-442F-A219-73875BF3B3AB}" destId="{D9D57401-2EC7-44AE-B993-EDA5258A8A41}" srcOrd="3" destOrd="0" presId="urn:microsoft.com/office/officeart/2018/2/layout/IconVerticalSolidList"/>
    <dgm:cxn modelId="{737D28CB-CCDA-4AE7-8D54-1658480036DF}" type="presParOf" srcId="{CBA18C54-8FBB-499F-83EE-5D93577A2BA9}" destId="{9760CA53-D4DB-4CBC-9F77-F9FCA479F531}" srcOrd="1" destOrd="0" presId="urn:microsoft.com/office/officeart/2018/2/layout/IconVerticalSolidList"/>
    <dgm:cxn modelId="{5A1A4176-740E-4F08-A170-3E138A5F0204}" type="presParOf" srcId="{CBA18C54-8FBB-499F-83EE-5D93577A2BA9}" destId="{DB28C277-9AD8-4687-830F-D95DAA2BBDC2}" srcOrd="2" destOrd="0" presId="urn:microsoft.com/office/officeart/2018/2/layout/IconVerticalSolidList"/>
    <dgm:cxn modelId="{871CCA0D-EECD-4A48-B039-6A0225F6754A}" type="presParOf" srcId="{DB28C277-9AD8-4687-830F-D95DAA2BBDC2}" destId="{E227087F-43ED-45F2-8CF5-E533DA99988E}" srcOrd="0" destOrd="0" presId="urn:microsoft.com/office/officeart/2018/2/layout/IconVerticalSolidList"/>
    <dgm:cxn modelId="{47BBAF5A-1C6A-4987-A674-38761110C1AB}" type="presParOf" srcId="{DB28C277-9AD8-4687-830F-D95DAA2BBDC2}" destId="{B410A030-11CE-4656-8489-ACBD2AAD06F9}" srcOrd="1" destOrd="0" presId="urn:microsoft.com/office/officeart/2018/2/layout/IconVerticalSolidList"/>
    <dgm:cxn modelId="{95C72455-787D-4546-A6AC-87918665E84A}" type="presParOf" srcId="{DB28C277-9AD8-4687-830F-D95DAA2BBDC2}" destId="{9BE81F56-1DDC-4243-A965-0EE4A7EBA38C}" srcOrd="2" destOrd="0" presId="urn:microsoft.com/office/officeart/2018/2/layout/IconVerticalSolidList"/>
    <dgm:cxn modelId="{9230910C-9679-4E1E-B2A5-E738DE030292}" type="presParOf" srcId="{DB28C277-9AD8-4687-830F-D95DAA2BBDC2}" destId="{ACE8016C-A193-425F-AE66-C443A5A571F7}" srcOrd="3" destOrd="0" presId="urn:microsoft.com/office/officeart/2018/2/layout/IconVerticalSolidList"/>
    <dgm:cxn modelId="{6F0FBC6F-4E3F-4235-BCB6-738CD76BD49C}" type="presParOf" srcId="{CBA18C54-8FBB-499F-83EE-5D93577A2BA9}" destId="{1A88C6E5-4EFC-4205-B055-4A3F0294415A}" srcOrd="3" destOrd="0" presId="urn:microsoft.com/office/officeart/2018/2/layout/IconVerticalSolidList"/>
    <dgm:cxn modelId="{1532DA76-0A85-4D66-974F-477AB23C9FBC}" type="presParOf" srcId="{CBA18C54-8FBB-499F-83EE-5D93577A2BA9}" destId="{E2BF1F4A-26AE-40FF-B53E-4386F15FF6FE}" srcOrd="4" destOrd="0" presId="urn:microsoft.com/office/officeart/2018/2/layout/IconVerticalSolidList"/>
    <dgm:cxn modelId="{B16FE17E-287C-4C0A-8A8A-900D18680C43}" type="presParOf" srcId="{E2BF1F4A-26AE-40FF-B53E-4386F15FF6FE}" destId="{30F13221-B017-450E-AA07-B040C2C538FF}" srcOrd="0" destOrd="0" presId="urn:microsoft.com/office/officeart/2018/2/layout/IconVerticalSolidList"/>
    <dgm:cxn modelId="{4A066202-8A98-4F8D-B351-98EBED818D95}" type="presParOf" srcId="{E2BF1F4A-26AE-40FF-B53E-4386F15FF6FE}" destId="{688935A6-C9C9-446F-B579-E0E1DDDBBC32}" srcOrd="1" destOrd="0" presId="urn:microsoft.com/office/officeart/2018/2/layout/IconVerticalSolidList"/>
    <dgm:cxn modelId="{E6EBDD61-C05A-417E-9643-1B70F380D277}" type="presParOf" srcId="{E2BF1F4A-26AE-40FF-B53E-4386F15FF6FE}" destId="{5D8C7CD8-1F5A-4BB4-9E50-699C0318937F}" srcOrd="2" destOrd="0" presId="urn:microsoft.com/office/officeart/2018/2/layout/IconVerticalSolidList"/>
    <dgm:cxn modelId="{44AE5395-2BBB-4508-9DB4-EFF0D408FA94}" type="presParOf" srcId="{E2BF1F4A-26AE-40FF-B53E-4386F15FF6FE}" destId="{9DBAC2F2-1B90-49D4-9147-8C2A67E254A0}" srcOrd="3" destOrd="0" presId="urn:microsoft.com/office/officeart/2018/2/layout/IconVerticalSolidList"/>
    <dgm:cxn modelId="{6869B69E-2368-4A80-A687-D3BE2FCEB371}" type="presParOf" srcId="{CBA18C54-8FBB-499F-83EE-5D93577A2BA9}" destId="{B24BCD34-3AAC-4531-A096-5863E5DF18EE}" srcOrd="5" destOrd="0" presId="urn:microsoft.com/office/officeart/2018/2/layout/IconVerticalSolidList"/>
    <dgm:cxn modelId="{A11E9464-2DB9-46F3-A298-27AACAA2DB3E}" type="presParOf" srcId="{CBA18C54-8FBB-499F-83EE-5D93577A2BA9}" destId="{FA90DA36-B2EF-461F-835A-5BDD27DE8B95}" srcOrd="6" destOrd="0" presId="urn:microsoft.com/office/officeart/2018/2/layout/IconVerticalSolidList"/>
    <dgm:cxn modelId="{E803B352-47D1-4670-B094-F0360B5482BA}" type="presParOf" srcId="{FA90DA36-B2EF-461F-835A-5BDD27DE8B95}" destId="{7CB8E230-71BF-4ED1-905F-A0C97CEAF5EC}" srcOrd="0" destOrd="0" presId="urn:microsoft.com/office/officeart/2018/2/layout/IconVerticalSolidList"/>
    <dgm:cxn modelId="{E4C9D8B5-536C-4EAF-A223-B1B14916D5E3}" type="presParOf" srcId="{FA90DA36-B2EF-461F-835A-5BDD27DE8B95}" destId="{BC41611E-1DBF-4B95-A8EB-5B32409E845B}" srcOrd="1" destOrd="0" presId="urn:microsoft.com/office/officeart/2018/2/layout/IconVerticalSolidList"/>
    <dgm:cxn modelId="{CF8BD213-D001-43B2-B452-339170A71F14}" type="presParOf" srcId="{FA90DA36-B2EF-461F-835A-5BDD27DE8B95}" destId="{91B56C0C-9496-4805-89A1-D44C2E955EC8}" srcOrd="2" destOrd="0" presId="urn:microsoft.com/office/officeart/2018/2/layout/IconVerticalSolidList"/>
    <dgm:cxn modelId="{D57726D3-B214-4016-A607-64BE72069CCF}" type="presParOf" srcId="{FA90DA36-B2EF-461F-835A-5BDD27DE8B95}" destId="{BDB3123B-9671-4C4F-BDE4-D02B2B85F8CB}" srcOrd="3" destOrd="0" presId="urn:microsoft.com/office/officeart/2018/2/layout/IconVerticalSolidList"/>
    <dgm:cxn modelId="{B7E8BFE2-5AA3-449D-A34B-76D136D456A5}" type="presParOf" srcId="{CBA18C54-8FBB-499F-83EE-5D93577A2BA9}" destId="{3B039DBF-1862-4EEC-A03D-ACE35D762053}" srcOrd="7" destOrd="0" presId="urn:microsoft.com/office/officeart/2018/2/layout/IconVerticalSolidList"/>
    <dgm:cxn modelId="{0CBC425A-D646-4BB2-8C38-99FE151C23EE}" type="presParOf" srcId="{CBA18C54-8FBB-499F-83EE-5D93577A2BA9}" destId="{9EEE555A-9A59-43C9-AAC2-0044B8AF36E5}" srcOrd="8" destOrd="0" presId="urn:microsoft.com/office/officeart/2018/2/layout/IconVerticalSolidList"/>
    <dgm:cxn modelId="{C8183A90-9962-4ADC-AC40-74CEAAAD608D}" type="presParOf" srcId="{9EEE555A-9A59-43C9-AAC2-0044B8AF36E5}" destId="{30B22301-EC35-4961-81F0-7A83F731890B}" srcOrd="0" destOrd="0" presId="urn:microsoft.com/office/officeart/2018/2/layout/IconVerticalSolidList"/>
    <dgm:cxn modelId="{E32B39A6-E0F5-4063-8DB7-889C44884321}" type="presParOf" srcId="{9EEE555A-9A59-43C9-AAC2-0044B8AF36E5}" destId="{D9B671FC-AECA-4BB5-8CF4-7C5A69C40CA5}" srcOrd="1" destOrd="0" presId="urn:microsoft.com/office/officeart/2018/2/layout/IconVerticalSolidList"/>
    <dgm:cxn modelId="{B71CA44F-20D6-418B-986E-33A07B1A2098}" type="presParOf" srcId="{9EEE555A-9A59-43C9-AAC2-0044B8AF36E5}" destId="{EDF50513-1CA7-4835-AD09-DD45BC21144E}" srcOrd="2" destOrd="0" presId="urn:microsoft.com/office/officeart/2018/2/layout/IconVerticalSolidList"/>
    <dgm:cxn modelId="{1E8BE68F-E18D-4E66-B867-606A9EAE6BAE}" type="presParOf" srcId="{9EEE555A-9A59-43C9-AAC2-0044B8AF36E5}" destId="{3F75C567-DE16-46F4-880A-ACCA2F5F77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73A6A47-4FAE-4B26-9A5E-2763D833E00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1A81BB0-6D04-4FEE-ACE9-5C4CCCFD913C}">
      <dgm:prSet/>
      <dgm:spPr/>
      <dgm:t>
        <a:bodyPr/>
        <a:lstStyle/>
        <a:p>
          <a:r>
            <a:rPr lang="pt-BR"/>
            <a:t>Entendimento sobre uso de dados no âmbito educacional</a:t>
          </a:r>
          <a:endParaRPr lang="en-US"/>
        </a:p>
      </dgm:t>
    </dgm:pt>
    <dgm:pt modelId="{B2560A87-6977-469C-8454-834C9E3197AB}" type="parTrans" cxnId="{CCD354A3-134C-4F21-8C08-7ADC77A0FE36}">
      <dgm:prSet/>
      <dgm:spPr/>
      <dgm:t>
        <a:bodyPr/>
        <a:lstStyle/>
        <a:p>
          <a:endParaRPr lang="en-US"/>
        </a:p>
      </dgm:t>
    </dgm:pt>
    <dgm:pt modelId="{353EC44C-815F-4303-B084-A7BD1595148D}" type="sibTrans" cxnId="{CCD354A3-134C-4F21-8C08-7ADC77A0FE36}">
      <dgm:prSet/>
      <dgm:spPr/>
      <dgm:t>
        <a:bodyPr/>
        <a:lstStyle/>
        <a:p>
          <a:endParaRPr lang="en-US"/>
        </a:p>
      </dgm:t>
    </dgm:pt>
    <dgm:pt modelId="{2302B246-4D62-405C-9FEB-0564A05A404B}">
      <dgm:prSet/>
      <dgm:spPr/>
      <dgm:t>
        <a:bodyPr/>
        <a:lstStyle/>
        <a:p>
          <a:r>
            <a:rPr lang="pt-BR"/>
            <a:t>Definição do itens relevantes para análise para as regras de associação</a:t>
          </a:r>
          <a:endParaRPr lang="en-US"/>
        </a:p>
      </dgm:t>
    </dgm:pt>
    <dgm:pt modelId="{A73E1730-C995-4D71-BE60-C43C942C2487}" type="parTrans" cxnId="{D1A3993B-9B9E-491C-AF9B-2935438DCF49}">
      <dgm:prSet/>
      <dgm:spPr/>
      <dgm:t>
        <a:bodyPr/>
        <a:lstStyle/>
        <a:p>
          <a:endParaRPr lang="en-US"/>
        </a:p>
      </dgm:t>
    </dgm:pt>
    <dgm:pt modelId="{DCDACA9F-00FB-46FB-B172-6850BF30771A}" type="sibTrans" cxnId="{D1A3993B-9B9E-491C-AF9B-2935438DCF49}">
      <dgm:prSet/>
      <dgm:spPr/>
      <dgm:t>
        <a:bodyPr/>
        <a:lstStyle/>
        <a:p>
          <a:endParaRPr lang="en-US"/>
        </a:p>
      </dgm:t>
    </dgm:pt>
    <dgm:pt modelId="{CDBEE63F-C95E-4272-B0EE-82D6DE04E19E}">
      <dgm:prSet/>
      <dgm:spPr/>
      <dgm:t>
        <a:bodyPr/>
        <a:lstStyle/>
        <a:p>
          <a:r>
            <a:rPr lang="pt-BR"/>
            <a:t>Feedback e interpretação</a:t>
          </a:r>
          <a:endParaRPr lang="en-US"/>
        </a:p>
      </dgm:t>
    </dgm:pt>
    <dgm:pt modelId="{EEC4376C-0CE2-4B41-99CD-529F8C680FFB}" type="parTrans" cxnId="{370A0C39-9D31-4DDC-842B-96031F26F61E}">
      <dgm:prSet/>
      <dgm:spPr/>
      <dgm:t>
        <a:bodyPr/>
        <a:lstStyle/>
        <a:p>
          <a:endParaRPr lang="en-US"/>
        </a:p>
      </dgm:t>
    </dgm:pt>
    <dgm:pt modelId="{1F28793D-EAD1-4F0D-BD86-F0A9EAC2C70C}" type="sibTrans" cxnId="{370A0C39-9D31-4DDC-842B-96031F26F61E}">
      <dgm:prSet/>
      <dgm:spPr/>
      <dgm:t>
        <a:bodyPr/>
        <a:lstStyle/>
        <a:p>
          <a:endParaRPr lang="en-US"/>
        </a:p>
      </dgm:t>
    </dgm:pt>
    <dgm:pt modelId="{9624BCE6-6680-4BD6-B33D-B3EB07DD4047}" type="pres">
      <dgm:prSet presAssocID="{B73A6A47-4FAE-4B26-9A5E-2763D833E00E}" presName="linear" presStyleCnt="0">
        <dgm:presLayoutVars>
          <dgm:animLvl val="lvl"/>
          <dgm:resizeHandles val="exact"/>
        </dgm:presLayoutVars>
      </dgm:prSet>
      <dgm:spPr/>
    </dgm:pt>
    <dgm:pt modelId="{DA5A13B4-9DFE-4432-8065-4D6EF7A6C54F}" type="pres">
      <dgm:prSet presAssocID="{81A81BB0-6D04-4FEE-ACE9-5C4CCCFD913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D55131F-6737-4E4D-8800-93C9A53F955C}" type="pres">
      <dgm:prSet presAssocID="{353EC44C-815F-4303-B084-A7BD1595148D}" presName="spacer" presStyleCnt="0"/>
      <dgm:spPr/>
    </dgm:pt>
    <dgm:pt modelId="{E75FC629-A40D-4752-BAFF-AB50D18D5489}" type="pres">
      <dgm:prSet presAssocID="{2302B246-4D62-405C-9FEB-0564A05A404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601B231-6CB7-4681-9012-2A3B417682F2}" type="pres">
      <dgm:prSet presAssocID="{DCDACA9F-00FB-46FB-B172-6850BF30771A}" presName="spacer" presStyleCnt="0"/>
      <dgm:spPr/>
    </dgm:pt>
    <dgm:pt modelId="{F956E562-1AAA-4484-972C-0DC91535BFB6}" type="pres">
      <dgm:prSet presAssocID="{CDBEE63F-C95E-4272-B0EE-82D6DE04E19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70A0C39-9D31-4DDC-842B-96031F26F61E}" srcId="{B73A6A47-4FAE-4B26-9A5E-2763D833E00E}" destId="{CDBEE63F-C95E-4272-B0EE-82D6DE04E19E}" srcOrd="2" destOrd="0" parTransId="{EEC4376C-0CE2-4B41-99CD-529F8C680FFB}" sibTransId="{1F28793D-EAD1-4F0D-BD86-F0A9EAC2C70C}"/>
    <dgm:cxn modelId="{D1A3993B-9B9E-491C-AF9B-2935438DCF49}" srcId="{B73A6A47-4FAE-4B26-9A5E-2763D833E00E}" destId="{2302B246-4D62-405C-9FEB-0564A05A404B}" srcOrd="1" destOrd="0" parTransId="{A73E1730-C995-4D71-BE60-C43C942C2487}" sibTransId="{DCDACA9F-00FB-46FB-B172-6850BF30771A}"/>
    <dgm:cxn modelId="{E56B4A6B-83D4-4727-A57E-9D032C9E8D75}" type="presOf" srcId="{2302B246-4D62-405C-9FEB-0564A05A404B}" destId="{E75FC629-A40D-4752-BAFF-AB50D18D5489}" srcOrd="0" destOrd="0" presId="urn:microsoft.com/office/officeart/2005/8/layout/vList2"/>
    <dgm:cxn modelId="{BC009F4B-34A6-4385-AE2C-B2D28C9F4C77}" type="presOf" srcId="{81A81BB0-6D04-4FEE-ACE9-5C4CCCFD913C}" destId="{DA5A13B4-9DFE-4432-8065-4D6EF7A6C54F}" srcOrd="0" destOrd="0" presId="urn:microsoft.com/office/officeart/2005/8/layout/vList2"/>
    <dgm:cxn modelId="{232AC35A-BE30-461A-A9AA-A964FCAEAA94}" type="presOf" srcId="{CDBEE63F-C95E-4272-B0EE-82D6DE04E19E}" destId="{F956E562-1AAA-4484-972C-0DC91535BFB6}" srcOrd="0" destOrd="0" presId="urn:microsoft.com/office/officeart/2005/8/layout/vList2"/>
    <dgm:cxn modelId="{5DE9847C-14DC-4BA5-BBA5-B8B88294E4B9}" type="presOf" srcId="{B73A6A47-4FAE-4B26-9A5E-2763D833E00E}" destId="{9624BCE6-6680-4BD6-B33D-B3EB07DD4047}" srcOrd="0" destOrd="0" presId="urn:microsoft.com/office/officeart/2005/8/layout/vList2"/>
    <dgm:cxn modelId="{CCD354A3-134C-4F21-8C08-7ADC77A0FE36}" srcId="{B73A6A47-4FAE-4B26-9A5E-2763D833E00E}" destId="{81A81BB0-6D04-4FEE-ACE9-5C4CCCFD913C}" srcOrd="0" destOrd="0" parTransId="{B2560A87-6977-469C-8454-834C9E3197AB}" sibTransId="{353EC44C-815F-4303-B084-A7BD1595148D}"/>
    <dgm:cxn modelId="{72AFD414-849F-4B26-A415-2143A83D3C79}" type="presParOf" srcId="{9624BCE6-6680-4BD6-B33D-B3EB07DD4047}" destId="{DA5A13B4-9DFE-4432-8065-4D6EF7A6C54F}" srcOrd="0" destOrd="0" presId="urn:microsoft.com/office/officeart/2005/8/layout/vList2"/>
    <dgm:cxn modelId="{5DC524B2-C035-4CCB-8559-667F236084E1}" type="presParOf" srcId="{9624BCE6-6680-4BD6-B33D-B3EB07DD4047}" destId="{9D55131F-6737-4E4D-8800-93C9A53F955C}" srcOrd="1" destOrd="0" presId="urn:microsoft.com/office/officeart/2005/8/layout/vList2"/>
    <dgm:cxn modelId="{00F7306F-F044-4E5D-8ADD-3A94F64A7C9B}" type="presParOf" srcId="{9624BCE6-6680-4BD6-B33D-B3EB07DD4047}" destId="{E75FC629-A40D-4752-BAFF-AB50D18D5489}" srcOrd="2" destOrd="0" presId="urn:microsoft.com/office/officeart/2005/8/layout/vList2"/>
    <dgm:cxn modelId="{2599B05F-6D89-406E-A196-B9682830312D}" type="presParOf" srcId="{9624BCE6-6680-4BD6-B33D-B3EB07DD4047}" destId="{8601B231-6CB7-4681-9012-2A3B417682F2}" srcOrd="3" destOrd="0" presId="urn:microsoft.com/office/officeart/2005/8/layout/vList2"/>
    <dgm:cxn modelId="{60EEBAEC-C615-4212-A341-4CB45A7928D5}" type="presParOf" srcId="{9624BCE6-6680-4BD6-B33D-B3EB07DD4047}" destId="{F956E562-1AAA-4484-972C-0DC91535BFB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DE9605-0F20-449A-993F-DD876088546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1EFB42-0EF6-4553-BE12-7FCC703DCB55}">
      <dgm:prSet/>
      <dgm:spPr/>
      <dgm:t>
        <a:bodyPr/>
        <a:lstStyle/>
        <a:p>
          <a:r>
            <a:rPr lang="pt-BR"/>
            <a:t>INEP e ENEM</a:t>
          </a:r>
          <a:endParaRPr lang="en-US"/>
        </a:p>
      </dgm:t>
    </dgm:pt>
    <dgm:pt modelId="{E298279F-4226-4BD9-9DC0-759B6A1380B0}" type="parTrans" cxnId="{1CAC8A7D-6CEA-40BD-8CB1-71093DC5CCEA}">
      <dgm:prSet/>
      <dgm:spPr/>
      <dgm:t>
        <a:bodyPr/>
        <a:lstStyle/>
        <a:p>
          <a:endParaRPr lang="en-US"/>
        </a:p>
      </dgm:t>
    </dgm:pt>
    <dgm:pt modelId="{59827CFF-326B-455A-B0F1-13C8E5ABF979}" type="sibTrans" cxnId="{1CAC8A7D-6CEA-40BD-8CB1-71093DC5CCEA}">
      <dgm:prSet/>
      <dgm:spPr/>
      <dgm:t>
        <a:bodyPr/>
        <a:lstStyle/>
        <a:p>
          <a:endParaRPr lang="en-US"/>
        </a:p>
      </dgm:t>
    </dgm:pt>
    <dgm:pt modelId="{75BAE961-2241-465D-9126-EED1E5C195F0}">
      <dgm:prSet/>
      <dgm:spPr/>
      <dgm:t>
        <a:bodyPr/>
        <a:lstStyle/>
        <a:p>
          <a:r>
            <a:rPr lang="pt-BR"/>
            <a:t>Big data e análise de dados</a:t>
          </a:r>
          <a:endParaRPr lang="en-US"/>
        </a:p>
      </dgm:t>
    </dgm:pt>
    <dgm:pt modelId="{A5BD251B-71B0-4480-BC9C-5B77748E41FC}" type="parTrans" cxnId="{298539A0-C294-46E6-A114-BC207EDDF1B2}">
      <dgm:prSet/>
      <dgm:spPr/>
      <dgm:t>
        <a:bodyPr/>
        <a:lstStyle/>
        <a:p>
          <a:endParaRPr lang="en-US"/>
        </a:p>
      </dgm:t>
    </dgm:pt>
    <dgm:pt modelId="{D90408FB-0EBF-4490-90C7-C4E3D0EFB6AB}" type="sibTrans" cxnId="{298539A0-C294-46E6-A114-BC207EDDF1B2}">
      <dgm:prSet/>
      <dgm:spPr/>
      <dgm:t>
        <a:bodyPr/>
        <a:lstStyle/>
        <a:p>
          <a:endParaRPr lang="en-US"/>
        </a:p>
      </dgm:t>
    </dgm:pt>
    <dgm:pt modelId="{38571B68-90EF-4BAD-B6CF-1658147193E3}">
      <dgm:prSet/>
      <dgm:spPr/>
      <dgm:t>
        <a:bodyPr/>
        <a:lstStyle/>
        <a:p>
          <a:r>
            <a:rPr lang="pt-BR"/>
            <a:t>Business Inteligence</a:t>
          </a:r>
          <a:endParaRPr lang="en-US"/>
        </a:p>
      </dgm:t>
    </dgm:pt>
    <dgm:pt modelId="{BD91B2FA-71BC-4951-9CC9-588985804AE3}" type="parTrans" cxnId="{43786499-FA20-4B82-834E-F8D59332A01A}">
      <dgm:prSet/>
      <dgm:spPr/>
      <dgm:t>
        <a:bodyPr/>
        <a:lstStyle/>
        <a:p>
          <a:endParaRPr lang="en-US"/>
        </a:p>
      </dgm:t>
    </dgm:pt>
    <dgm:pt modelId="{93983651-6A89-4317-A15C-61535C71BCD9}" type="sibTrans" cxnId="{43786499-FA20-4B82-834E-F8D59332A01A}">
      <dgm:prSet/>
      <dgm:spPr/>
      <dgm:t>
        <a:bodyPr/>
        <a:lstStyle/>
        <a:p>
          <a:endParaRPr lang="en-US"/>
        </a:p>
      </dgm:t>
    </dgm:pt>
    <dgm:pt modelId="{9D54807F-4F6C-419A-A194-29A7D9700D4C}">
      <dgm:prSet/>
      <dgm:spPr/>
      <dgm:t>
        <a:bodyPr/>
        <a:lstStyle/>
        <a:p>
          <a:r>
            <a:rPr lang="pt-BR"/>
            <a:t>Modelagem de Database</a:t>
          </a:r>
          <a:endParaRPr lang="en-US"/>
        </a:p>
      </dgm:t>
    </dgm:pt>
    <dgm:pt modelId="{0A80294C-84EA-48B4-824B-E7676EB12C8F}" type="parTrans" cxnId="{BFC4924D-6AF5-4C14-ACAA-A6F9B28AEFF1}">
      <dgm:prSet/>
      <dgm:spPr/>
      <dgm:t>
        <a:bodyPr/>
        <a:lstStyle/>
        <a:p>
          <a:endParaRPr lang="en-US"/>
        </a:p>
      </dgm:t>
    </dgm:pt>
    <dgm:pt modelId="{EB59C082-027F-4E20-AC0C-595421E2AE98}" type="sibTrans" cxnId="{BFC4924D-6AF5-4C14-ACAA-A6F9B28AEFF1}">
      <dgm:prSet/>
      <dgm:spPr/>
      <dgm:t>
        <a:bodyPr/>
        <a:lstStyle/>
        <a:p>
          <a:endParaRPr lang="en-US"/>
        </a:p>
      </dgm:t>
    </dgm:pt>
    <dgm:pt modelId="{B2E7841A-B53D-4EBF-B57D-C64733060624}">
      <dgm:prSet/>
      <dgm:spPr/>
      <dgm:t>
        <a:bodyPr/>
        <a:lstStyle/>
        <a:p>
          <a:r>
            <a:rPr lang="pt-BR"/>
            <a:t>Mineração e KDD</a:t>
          </a:r>
          <a:endParaRPr lang="en-US"/>
        </a:p>
      </dgm:t>
    </dgm:pt>
    <dgm:pt modelId="{9143449D-25DF-4BDB-8AC4-D66A69F9058C}" type="parTrans" cxnId="{BE122CF1-9EFC-4837-9FE7-6F7B4BD6DBBC}">
      <dgm:prSet/>
      <dgm:spPr/>
      <dgm:t>
        <a:bodyPr/>
        <a:lstStyle/>
        <a:p>
          <a:endParaRPr lang="en-US"/>
        </a:p>
      </dgm:t>
    </dgm:pt>
    <dgm:pt modelId="{36C65DBF-61AD-4E2D-A35F-7B4FF008923D}" type="sibTrans" cxnId="{BE122CF1-9EFC-4837-9FE7-6F7B4BD6DBBC}">
      <dgm:prSet/>
      <dgm:spPr/>
      <dgm:t>
        <a:bodyPr/>
        <a:lstStyle/>
        <a:p>
          <a:endParaRPr lang="en-US"/>
        </a:p>
      </dgm:t>
    </dgm:pt>
    <dgm:pt modelId="{3B433E0E-B086-4C43-80DD-E78D6E0EA49D}" type="pres">
      <dgm:prSet presAssocID="{8ADE9605-0F20-449A-993F-DD8760885462}" presName="linear" presStyleCnt="0">
        <dgm:presLayoutVars>
          <dgm:dir/>
          <dgm:animLvl val="lvl"/>
          <dgm:resizeHandles val="exact"/>
        </dgm:presLayoutVars>
      </dgm:prSet>
      <dgm:spPr/>
    </dgm:pt>
    <dgm:pt modelId="{A7D54D97-FFC8-4155-B044-28E60B1AB061}" type="pres">
      <dgm:prSet presAssocID="{121EFB42-0EF6-4553-BE12-7FCC703DCB55}" presName="parentLin" presStyleCnt="0"/>
      <dgm:spPr/>
    </dgm:pt>
    <dgm:pt modelId="{7C9CA412-92C6-4995-B68A-1824057E593D}" type="pres">
      <dgm:prSet presAssocID="{121EFB42-0EF6-4553-BE12-7FCC703DCB55}" presName="parentLeftMargin" presStyleLbl="node1" presStyleIdx="0" presStyleCnt="5"/>
      <dgm:spPr/>
    </dgm:pt>
    <dgm:pt modelId="{4B10BDBC-6092-468F-A6EF-FCB198891EF7}" type="pres">
      <dgm:prSet presAssocID="{121EFB42-0EF6-4553-BE12-7FCC703DCB5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8E48FE9-C23B-4A76-9CD3-1C9AC32882BD}" type="pres">
      <dgm:prSet presAssocID="{121EFB42-0EF6-4553-BE12-7FCC703DCB55}" presName="negativeSpace" presStyleCnt="0"/>
      <dgm:spPr/>
    </dgm:pt>
    <dgm:pt modelId="{020C49FA-5519-48C1-9D5D-894AEEE56E28}" type="pres">
      <dgm:prSet presAssocID="{121EFB42-0EF6-4553-BE12-7FCC703DCB55}" presName="childText" presStyleLbl="conFgAcc1" presStyleIdx="0" presStyleCnt="5">
        <dgm:presLayoutVars>
          <dgm:bulletEnabled val="1"/>
        </dgm:presLayoutVars>
      </dgm:prSet>
      <dgm:spPr/>
    </dgm:pt>
    <dgm:pt modelId="{A9AF4F98-7D0B-4974-B16B-469B24E98184}" type="pres">
      <dgm:prSet presAssocID="{59827CFF-326B-455A-B0F1-13C8E5ABF979}" presName="spaceBetweenRectangles" presStyleCnt="0"/>
      <dgm:spPr/>
    </dgm:pt>
    <dgm:pt modelId="{A2A6132A-3AF3-481E-BE4E-6505EA8B04C8}" type="pres">
      <dgm:prSet presAssocID="{75BAE961-2241-465D-9126-EED1E5C195F0}" presName="parentLin" presStyleCnt="0"/>
      <dgm:spPr/>
    </dgm:pt>
    <dgm:pt modelId="{51A5D072-E059-4747-8853-65BAB78A8946}" type="pres">
      <dgm:prSet presAssocID="{75BAE961-2241-465D-9126-EED1E5C195F0}" presName="parentLeftMargin" presStyleLbl="node1" presStyleIdx="0" presStyleCnt="5"/>
      <dgm:spPr/>
    </dgm:pt>
    <dgm:pt modelId="{C224AA8E-A8C5-4300-82C0-BB4D761DAEBA}" type="pres">
      <dgm:prSet presAssocID="{75BAE961-2241-465D-9126-EED1E5C195F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7EFBF90-60ED-4617-86EF-A7A5D1037534}" type="pres">
      <dgm:prSet presAssocID="{75BAE961-2241-465D-9126-EED1E5C195F0}" presName="negativeSpace" presStyleCnt="0"/>
      <dgm:spPr/>
    </dgm:pt>
    <dgm:pt modelId="{6CF2482E-EFB7-4052-8DA8-CFFAEE42ABF6}" type="pres">
      <dgm:prSet presAssocID="{75BAE961-2241-465D-9126-EED1E5C195F0}" presName="childText" presStyleLbl="conFgAcc1" presStyleIdx="1" presStyleCnt="5">
        <dgm:presLayoutVars>
          <dgm:bulletEnabled val="1"/>
        </dgm:presLayoutVars>
      </dgm:prSet>
      <dgm:spPr/>
    </dgm:pt>
    <dgm:pt modelId="{ABF5D5D4-3190-4C54-8A20-CE1DE49CE158}" type="pres">
      <dgm:prSet presAssocID="{D90408FB-0EBF-4490-90C7-C4E3D0EFB6AB}" presName="spaceBetweenRectangles" presStyleCnt="0"/>
      <dgm:spPr/>
    </dgm:pt>
    <dgm:pt modelId="{D58CAEAB-56A5-4B81-9D5A-E30D601149E3}" type="pres">
      <dgm:prSet presAssocID="{38571B68-90EF-4BAD-B6CF-1658147193E3}" presName="parentLin" presStyleCnt="0"/>
      <dgm:spPr/>
    </dgm:pt>
    <dgm:pt modelId="{C304742F-7775-4A73-89B6-AB924282C9EC}" type="pres">
      <dgm:prSet presAssocID="{38571B68-90EF-4BAD-B6CF-1658147193E3}" presName="parentLeftMargin" presStyleLbl="node1" presStyleIdx="1" presStyleCnt="5"/>
      <dgm:spPr/>
    </dgm:pt>
    <dgm:pt modelId="{622217CD-B958-40F0-9EF2-80856D00725F}" type="pres">
      <dgm:prSet presAssocID="{38571B68-90EF-4BAD-B6CF-1658147193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133AD9C-D5F7-474E-8174-8A77F9E5A783}" type="pres">
      <dgm:prSet presAssocID="{38571B68-90EF-4BAD-B6CF-1658147193E3}" presName="negativeSpace" presStyleCnt="0"/>
      <dgm:spPr/>
    </dgm:pt>
    <dgm:pt modelId="{485BECC8-A175-48D6-BD4A-0DD45F708E5D}" type="pres">
      <dgm:prSet presAssocID="{38571B68-90EF-4BAD-B6CF-1658147193E3}" presName="childText" presStyleLbl="conFgAcc1" presStyleIdx="2" presStyleCnt="5">
        <dgm:presLayoutVars>
          <dgm:bulletEnabled val="1"/>
        </dgm:presLayoutVars>
      </dgm:prSet>
      <dgm:spPr/>
    </dgm:pt>
    <dgm:pt modelId="{63A621F2-3AFE-4BFD-A09D-DE8027B42AE2}" type="pres">
      <dgm:prSet presAssocID="{93983651-6A89-4317-A15C-61535C71BCD9}" presName="spaceBetweenRectangles" presStyleCnt="0"/>
      <dgm:spPr/>
    </dgm:pt>
    <dgm:pt modelId="{926F504C-90DC-4575-B9FE-9C5929AD2394}" type="pres">
      <dgm:prSet presAssocID="{9D54807F-4F6C-419A-A194-29A7D9700D4C}" presName="parentLin" presStyleCnt="0"/>
      <dgm:spPr/>
    </dgm:pt>
    <dgm:pt modelId="{9FCA5403-90ED-435F-B82C-22A326D8B200}" type="pres">
      <dgm:prSet presAssocID="{9D54807F-4F6C-419A-A194-29A7D9700D4C}" presName="parentLeftMargin" presStyleLbl="node1" presStyleIdx="2" presStyleCnt="5"/>
      <dgm:spPr/>
    </dgm:pt>
    <dgm:pt modelId="{FDF54CC1-8AF9-4E38-86A1-3EA401FE19C8}" type="pres">
      <dgm:prSet presAssocID="{9D54807F-4F6C-419A-A194-29A7D9700D4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CEABD3E-BAC1-49C9-9DF9-B1E1D082B8DD}" type="pres">
      <dgm:prSet presAssocID="{9D54807F-4F6C-419A-A194-29A7D9700D4C}" presName="negativeSpace" presStyleCnt="0"/>
      <dgm:spPr/>
    </dgm:pt>
    <dgm:pt modelId="{52FABD4A-1F03-4483-8592-0238D43BD919}" type="pres">
      <dgm:prSet presAssocID="{9D54807F-4F6C-419A-A194-29A7D9700D4C}" presName="childText" presStyleLbl="conFgAcc1" presStyleIdx="3" presStyleCnt="5">
        <dgm:presLayoutVars>
          <dgm:bulletEnabled val="1"/>
        </dgm:presLayoutVars>
      </dgm:prSet>
      <dgm:spPr/>
    </dgm:pt>
    <dgm:pt modelId="{6D6E8889-036D-444A-940A-491A9D95D9E2}" type="pres">
      <dgm:prSet presAssocID="{EB59C082-027F-4E20-AC0C-595421E2AE98}" presName="spaceBetweenRectangles" presStyleCnt="0"/>
      <dgm:spPr/>
    </dgm:pt>
    <dgm:pt modelId="{D96C4AFE-6748-4827-896D-F2B1DECC33EC}" type="pres">
      <dgm:prSet presAssocID="{B2E7841A-B53D-4EBF-B57D-C64733060624}" presName="parentLin" presStyleCnt="0"/>
      <dgm:spPr/>
    </dgm:pt>
    <dgm:pt modelId="{374FC910-79C7-42FB-9179-CF367538329F}" type="pres">
      <dgm:prSet presAssocID="{B2E7841A-B53D-4EBF-B57D-C64733060624}" presName="parentLeftMargin" presStyleLbl="node1" presStyleIdx="3" presStyleCnt="5"/>
      <dgm:spPr/>
    </dgm:pt>
    <dgm:pt modelId="{5090F412-F33E-4352-9418-DEBDD9D92AA5}" type="pres">
      <dgm:prSet presAssocID="{B2E7841A-B53D-4EBF-B57D-C6473306062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BF00B4A-9A76-4181-9BD4-DCCE8143F957}" type="pres">
      <dgm:prSet presAssocID="{B2E7841A-B53D-4EBF-B57D-C64733060624}" presName="negativeSpace" presStyleCnt="0"/>
      <dgm:spPr/>
    </dgm:pt>
    <dgm:pt modelId="{D03B2D69-9209-49DD-A2C0-B32BB6B96BDD}" type="pres">
      <dgm:prSet presAssocID="{B2E7841A-B53D-4EBF-B57D-C6473306062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502AC0B-BE3C-4B6A-84DB-E1AAFCD9A0E9}" type="presOf" srcId="{38571B68-90EF-4BAD-B6CF-1658147193E3}" destId="{622217CD-B958-40F0-9EF2-80856D00725F}" srcOrd="1" destOrd="0" presId="urn:microsoft.com/office/officeart/2005/8/layout/list1"/>
    <dgm:cxn modelId="{E342D22D-5726-4667-B5E1-997839AAF8D3}" type="presOf" srcId="{B2E7841A-B53D-4EBF-B57D-C64733060624}" destId="{5090F412-F33E-4352-9418-DEBDD9D92AA5}" srcOrd="1" destOrd="0" presId="urn:microsoft.com/office/officeart/2005/8/layout/list1"/>
    <dgm:cxn modelId="{CC0F8849-717F-47F4-B21B-A7792C9D6914}" type="presOf" srcId="{9D54807F-4F6C-419A-A194-29A7D9700D4C}" destId="{9FCA5403-90ED-435F-B82C-22A326D8B200}" srcOrd="0" destOrd="0" presId="urn:microsoft.com/office/officeart/2005/8/layout/list1"/>
    <dgm:cxn modelId="{BFC4924D-6AF5-4C14-ACAA-A6F9B28AEFF1}" srcId="{8ADE9605-0F20-449A-993F-DD8760885462}" destId="{9D54807F-4F6C-419A-A194-29A7D9700D4C}" srcOrd="3" destOrd="0" parTransId="{0A80294C-84EA-48B4-824B-E7676EB12C8F}" sibTransId="{EB59C082-027F-4E20-AC0C-595421E2AE98}"/>
    <dgm:cxn modelId="{AD830653-6A36-45F0-BEC8-3928996E0386}" type="presOf" srcId="{8ADE9605-0F20-449A-993F-DD8760885462}" destId="{3B433E0E-B086-4C43-80DD-E78D6E0EA49D}" srcOrd="0" destOrd="0" presId="urn:microsoft.com/office/officeart/2005/8/layout/list1"/>
    <dgm:cxn modelId="{EA56B375-7B38-4FB2-A0C2-9E818FF3A6AA}" type="presOf" srcId="{121EFB42-0EF6-4553-BE12-7FCC703DCB55}" destId="{7C9CA412-92C6-4995-B68A-1824057E593D}" srcOrd="0" destOrd="0" presId="urn:microsoft.com/office/officeart/2005/8/layout/list1"/>
    <dgm:cxn modelId="{4C2AEF79-1547-428D-8502-388028BF9A7B}" type="presOf" srcId="{9D54807F-4F6C-419A-A194-29A7D9700D4C}" destId="{FDF54CC1-8AF9-4E38-86A1-3EA401FE19C8}" srcOrd="1" destOrd="0" presId="urn:microsoft.com/office/officeart/2005/8/layout/list1"/>
    <dgm:cxn modelId="{1CAC8A7D-6CEA-40BD-8CB1-71093DC5CCEA}" srcId="{8ADE9605-0F20-449A-993F-DD8760885462}" destId="{121EFB42-0EF6-4553-BE12-7FCC703DCB55}" srcOrd="0" destOrd="0" parTransId="{E298279F-4226-4BD9-9DC0-759B6A1380B0}" sibTransId="{59827CFF-326B-455A-B0F1-13C8E5ABF979}"/>
    <dgm:cxn modelId="{43786499-FA20-4B82-834E-F8D59332A01A}" srcId="{8ADE9605-0F20-449A-993F-DD8760885462}" destId="{38571B68-90EF-4BAD-B6CF-1658147193E3}" srcOrd="2" destOrd="0" parTransId="{BD91B2FA-71BC-4951-9CC9-588985804AE3}" sibTransId="{93983651-6A89-4317-A15C-61535C71BCD9}"/>
    <dgm:cxn modelId="{298539A0-C294-46E6-A114-BC207EDDF1B2}" srcId="{8ADE9605-0F20-449A-993F-DD8760885462}" destId="{75BAE961-2241-465D-9126-EED1E5C195F0}" srcOrd="1" destOrd="0" parTransId="{A5BD251B-71B0-4480-BC9C-5B77748E41FC}" sibTransId="{D90408FB-0EBF-4490-90C7-C4E3D0EFB6AB}"/>
    <dgm:cxn modelId="{387768AA-CDE0-4D78-8981-5FA18CDC4134}" type="presOf" srcId="{38571B68-90EF-4BAD-B6CF-1658147193E3}" destId="{C304742F-7775-4A73-89B6-AB924282C9EC}" srcOrd="0" destOrd="0" presId="urn:microsoft.com/office/officeart/2005/8/layout/list1"/>
    <dgm:cxn modelId="{D28618BC-2234-4C2A-9BF8-B566C4713326}" type="presOf" srcId="{75BAE961-2241-465D-9126-EED1E5C195F0}" destId="{51A5D072-E059-4747-8853-65BAB78A8946}" srcOrd="0" destOrd="0" presId="urn:microsoft.com/office/officeart/2005/8/layout/list1"/>
    <dgm:cxn modelId="{395EFCCA-70B7-44D4-B1BF-9DF2E161CD9C}" type="presOf" srcId="{75BAE961-2241-465D-9126-EED1E5C195F0}" destId="{C224AA8E-A8C5-4300-82C0-BB4D761DAEBA}" srcOrd="1" destOrd="0" presId="urn:microsoft.com/office/officeart/2005/8/layout/list1"/>
    <dgm:cxn modelId="{F74D13F0-05AE-4AC5-B374-96A7150135A7}" type="presOf" srcId="{121EFB42-0EF6-4553-BE12-7FCC703DCB55}" destId="{4B10BDBC-6092-468F-A6EF-FCB198891EF7}" srcOrd="1" destOrd="0" presId="urn:microsoft.com/office/officeart/2005/8/layout/list1"/>
    <dgm:cxn modelId="{BE122CF1-9EFC-4837-9FE7-6F7B4BD6DBBC}" srcId="{8ADE9605-0F20-449A-993F-DD8760885462}" destId="{B2E7841A-B53D-4EBF-B57D-C64733060624}" srcOrd="4" destOrd="0" parTransId="{9143449D-25DF-4BDB-8AC4-D66A69F9058C}" sibTransId="{36C65DBF-61AD-4E2D-A35F-7B4FF008923D}"/>
    <dgm:cxn modelId="{4C7E17F3-00F7-4203-A324-043FFA576E7E}" type="presOf" srcId="{B2E7841A-B53D-4EBF-B57D-C64733060624}" destId="{374FC910-79C7-42FB-9179-CF367538329F}" srcOrd="0" destOrd="0" presId="urn:microsoft.com/office/officeart/2005/8/layout/list1"/>
    <dgm:cxn modelId="{92614E29-5439-45A9-979D-CD63C5DBB34B}" type="presParOf" srcId="{3B433E0E-B086-4C43-80DD-E78D6E0EA49D}" destId="{A7D54D97-FFC8-4155-B044-28E60B1AB061}" srcOrd="0" destOrd="0" presId="urn:microsoft.com/office/officeart/2005/8/layout/list1"/>
    <dgm:cxn modelId="{C521C127-2091-4B6D-A578-30E122D389E1}" type="presParOf" srcId="{A7D54D97-FFC8-4155-B044-28E60B1AB061}" destId="{7C9CA412-92C6-4995-B68A-1824057E593D}" srcOrd="0" destOrd="0" presId="urn:microsoft.com/office/officeart/2005/8/layout/list1"/>
    <dgm:cxn modelId="{51E474E1-4A40-4B1A-BC49-994FC7278C90}" type="presParOf" srcId="{A7D54D97-FFC8-4155-B044-28E60B1AB061}" destId="{4B10BDBC-6092-468F-A6EF-FCB198891EF7}" srcOrd="1" destOrd="0" presId="urn:microsoft.com/office/officeart/2005/8/layout/list1"/>
    <dgm:cxn modelId="{0576511C-86C9-43C3-A938-EBCB77BCEBB4}" type="presParOf" srcId="{3B433E0E-B086-4C43-80DD-E78D6E0EA49D}" destId="{C8E48FE9-C23B-4A76-9CD3-1C9AC32882BD}" srcOrd="1" destOrd="0" presId="urn:microsoft.com/office/officeart/2005/8/layout/list1"/>
    <dgm:cxn modelId="{9E1AA26D-4CB3-49BF-BEB4-199BBD728EB8}" type="presParOf" srcId="{3B433E0E-B086-4C43-80DD-E78D6E0EA49D}" destId="{020C49FA-5519-48C1-9D5D-894AEEE56E28}" srcOrd="2" destOrd="0" presId="urn:microsoft.com/office/officeart/2005/8/layout/list1"/>
    <dgm:cxn modelId="{F7622497-648C-47C5-9945-2E9AF9CEEC71}" type="presParOf" srcId="{3B433E0E-B086-4C43-80DD-E78D6E0EA49D}" destId="{A9AF4F98-7D0B-4974-B16B-469B24E98184}" srcOrd="3" destOrd="0" presId="urn:microsoft.com/office/officeart/2005/8/layout/list1"/>
    <dgm:cxn modelId="{4158209B-A034-4332-8B25-5E379D2C0C36}" type="presParOf" srcId="{3B433E0E-B086-4C43-80DD-E78D6E0EA49D}" destId="{A2A6132A-3AF3-481E-BE4E-6505EA8B04C8}" srcOrd="4" destOrd="0" presId="urn:microsoft.com/office/officeart/2005/8/layout/list1"/>
    <dgm:cxn modelId="{CC93D439-7F45-477A-A316-E451ECF293DC}" type="presParOf" srcId="{A2A6132A-3AF3-481E-BE4E-6505EA8B04C8}" destId="{51A5D072-E059-4747-8853-65BAB78A8946}" srcOrd="0" destOrd="0" presId="urn:microsoft.com/office/officeart/2005/8/layout/list1"/>
    <dgm:cxn modelId="{F00903A6-2DB9-4EE0-B4B5-273219D5C816}" type="presParOf" srcId="{A2A6132A-3AF3-481E-BE4E-6505EA8B04C8}" destId="{C224AA8E-A8C5-4300-82C0-BB4D761DAEBA}" srcOrd="1" destOrd="0" presId="urn:microsoft.com/office/officeart/2005/8/layout/list1"/>
    <dgm:cxn modelId="{1BEB3059-A36E-4C19-8040-68271CFB4A7F}" type="presParOf" srcId="{3B433E0E-B086-4C43-80DD-E78D6E0EA49D}" destId="{B7EFBF90-60ED-4617-86EF-A7A5D1037534}" srcOrd="5" destOrd="0" presId="urn:microsoft.com/office/officeart/2005/8/layout/list1"/>
    <dgm:cxn modelId="{A5974824-853A-4691-943B-89C985510486}" type="presParOf" srcId="{3B433E0E-B086-4C43-80DD-E78D6E0EA49D}" destId="{6CF2482E-EFB7-4052-8DA8-CFFAEE42ABF6}" srcOrd="6" destOrd="0" presId="urn:microsoft.com/office/officeart/2005/8/layout/list1"/>
    <dgm:cxn modelId="{D180E257-2568-475E-920A-204F03A526EF}" type="presParOf" srcId="{3B433E0E-B086-4C43-80DD-E78D6E0EA49D}" destId="{ABF5D5D4-3190-4C54-8A20-CE1DE49CE158}" srcOrd="7" destOrd="0" presId="urn:microsoft.com/office/officeart/2005/8/layout/list1"/>
    <dgm:cxn modelId="{FFE3F203-AC72-46E8-9112-BC5E0B4CA11A}" type="presParOf" srcId="{3B433E0E-B086-4C43-80DD-E78D6E0EA49D}" destId="{D58CAEAB-56A5-4B81-9D5A-E30D601149E3}" srcOrd="8" destOrd="0" presId="urn:microsoft.com/office/officeart/2005/8/layout/list1"/>
    <dgm:cxn modelId="{6DAA833D-AFD9-4B86-802D-A9B044979CE6}" type="presParOf" srcId="{D58CAEAB-56A5-4B81-9D5A-E30D601149E3}" destId="{C304742F-7775-4A73-89B6-AB924282C9EC}" srcOrd="0" destOrd="0" presId="urn:microsoft.com/office/officeart/2005/8/layout/list1"/>
    <dgm:cxn modelId="{3B1A4027-A69A-4209-9E82-A66E18EADA96}" type="presParOf" srcId="{D58CAEAB-56A5-4B81-9D5A-E30D601149E3}" destId="{622217CD-B958-40F0-9EF2-80856D00725F}" srcOrd="1" destOrd="0" presId="urn:microsoft.com/office/officeart/2005/8/layout/list1"/>
    <dgm:cxn modelId="{C6F46164-7B2C-40C3-87D7-AE7E4344FE01}" type="presParOf" srcId="{3B433E0E-B086-4C43-80DD-E78D6E0EA49D}" destId="{1133AD9C-D5F7-474E-8174-8A77F9E5A783}" srcOrd="9" destOrd="0" presId="urn:microsoft.com/office/officeart/2005/8/layout/list1"/>
    <dgm:cxn modelId="{FE8CC41C-1C58-4E04-B304-807B06231F26}" type="presParOf" srcId="{3B433E0E-B086-4C43-80DD-E78D6E0EA49D}" destId="{485BECC8-A175-48D6-BD4A-0DD45F708E5D}" srcOrd="10" destOrd="0" presId="urn:microsoft.com/office/officeart/2005/8/layout/list1"/>
    <dgm:cxn modelId="{4DD8BDAB-B569-4BCC-951D-4304A93A13C6}" type="presParOf" srcId="{3B433E0E-B086-4C43-80DD-E78D6E0EA49D}" destId="{63A621F2-3AFE-4BFD-A09D-DE8027B42AE2}" srcOrd="11" destOrd="0" presId="urn:microsoft.com/office/officeart/2005/8/layout/list1"/>
    <dgm:cxn modelId="{E3089DE0-0C8E-4843-83C7-83A7DB0C2479}" type="presParOf" srcId="{3B433E0E-B086-4C43-80DD-E78D6E0EA49D}" destId="{926F504C-90DC-4575-B9FE-9C5929AD2394}" srcOrd="12" destOrd="0" presId="urn:microsoft.com/office/officeart/2005/8/layout/list1"/>
    <dgm:cxn modelId="{896B3FA1-56CA-4757-AB5A-70C38D820BBF}" type="presParOf" srcId="{926F504C-90DC-4575-B9FE-9C5929AD2394}" destId="{9FCA5403-90ED-435F-B82C-22A326D8B200}" srcOrd="0" destOrd="0" presId="urn:microsoft.com/office/officeart/2005/8/layout/list1"/>
    <dgm:cxn modelId="{1CA042D4-DFE3-4F20-95DB-4964C857FE4F}" type="presParOf" srcId="{926F504C-90DC-4575-B9FE-9C5929AD2394}" destId="{FDF54CC1-8AF9-4E38-86A1-3EA401FE19C8}" srcOrd="1" destOrd="0" presId="urn:microsoft.com/office/officeart/2005/8/layout/list1"/>
    <dgm:cxn modelId="{A6E592C4-5180-4A19-8BA8-6253B79FEC00}" type="presParOf" srcId="{3B433E0E-B086-4C43-80DD-E78D6E0EA49D}" destId="{BCEABD3E-BAC1-49C9-9DF9-B1E1D082B8DD}" srcOrd="13" destOrd="0" presId="urn:microsoft.com/office/officeart/2005/8/layout/list1"/>
    <dgm:cxn modelId="{1EEBBFDA-B3C1-4ED8-9F5D-DF84CA2E88B7}" type="presParOf" srcId="{3B433E0E-B086-4C43-80DD-E78D6E0EA49D}" destId="{52FABD4A-1F03-4483-8592-0238D43BD919}" srcOrd="14" destOrd="0" presId="urn:microsoft.com/office/officeart/2005/8/layout/list1"/>
    <dgm:cxn modelId="{0D7F8A15-C8CD-4F3F-9703-5F7F0716EEA1}" type="presParOf" srcId="{3B433E0E-B086-4C43-80DD-E78D6E0EA49D}" destId="{6D6E8889-036D-444A-940A-491A9D95D9E2}" srcOrd="15" destOrd="0" presId="urn:microsoft.com/office/officeart/2005/8/layout/list1"/>
    <dgm:cxn modelId="{935991D9-B7C4-4E6F-8421-94638A34883B}" type="presParOf" srcId="{3B433E0E-B086-4C43-80DD-E78D6E0EA49D}" destId="{D96C4AFE-6748-4827-896D-F2B1DECC33EC}" srcOrd="16" destOrd="0" presId="urn:microsoft.com/office/officeart/2005/8/layout/list1"/>
    <dgm:cxn modelId="{77E3FB2F-2BEC-49C4-AB7E-49E8EFDB2D5A}" type="presParOf" srcId="{D96C4AFE-6748-4827-896D-F2B1DECC33EC}" destId="{374FC910-79C7-42FB-9179-CF367538329F}" srcOrd="0" destOrd="0" presId="urn:microsoft.com/office/officeart/2005/8/layout/list1"/>
    <dgm:cxn modelId="{693FD04D-A3B8-4A35-9984-D0FD4542959A}" type="presParOf" srcId="{D96C4AFE-6748-4827-896D-F2B1DECC33EC}" destId="{5090F412-F33E-4352-9418-DEBDD9D92AA5}" srcOrd="1" destOrd="0" presId="urn:microsoft.com/office/officeart/2005/8/layout/list1"/>
    <dgm:cxn modelId="{B60A82D8-7483-4868-9746-8C1091A183A4}" type="presParOf" srcId="{3B433E0E-B086-4C43-80DD-E78D6E0EA49D}" destId="{6BF00B4A-9A76-4181-9BD4-DCCE8143F957}" srcOrd="17" destOrd="0" presId="urn:microsoft.com/office/officeart/2005/8/layout/list1"/>
    <dgm:cxn modelId="{76FE6661-B5FA-4F33-9DF4-D73F3A7C2276}" type="presParOf" srcId="{3B433E0E-B086-4C43-80DD-E78D6E0EA49D}" destId="{D03B2D69-9209-49DD-A2C0-B32BB6B96BD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14C76DD-F195-4E31-B5B6-93BB2FBF2EC6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F674FAA-1672-4011-A76B-BF0B23DF75EF}">
      <dgm:prSet phldrT="[Texto]" phldr="0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pt-BR" sz="1600" b="1">
              <a:latin typeface="Trebuchet MS" panose="020B0603020202020204"/>
            </a:rPr>
            <a:t>Coleta e armazenamento de dados</a:t>
          </a:r>
          <a:endParaRPr lang="pt-BR" sz="1600" b="1"/>
        </a:p>
      </dgm:t>
    </dgm:pt>
    <dgm:pt modelId="{16756087-43FD-43A1-86D0-2715EFEF22CC}" type="parTrans" cxnId="{1F7CA953-CBCD-484E-91B3-046D12776F74}">
      <dgm:prSet/>
      <dgm:spPr/>
      <dgm:t>
        <a:bodyPr/>
        <a:lstStyle/>
        <a:p>
          <a:endParaRPr lang="pt-BR"/>
        </a:p>
      </dgm:t>
    </dgm:pt>
    <dgm:pt modelId="{25BA9026-4D86-44CA-B589-20E13295110E}" type="sibTrans" cxnId="{1F7CA953-CBCD-484E-91B3-046D12776F74}">
      <dgm:prSet/>
      <dgm:spPr/>
      <dgm:t>
        <a:bodyPr/>
        <a:lstStyle/>
        <a:p>
          <a:endParaRPr lang="pt-BR"/>
        </a:p>
      </dgm:t>
    </dgm:pt>
    <dgm:pt modelId="{712354D9-8C30-49B1-A2E2-BDA2823BD854}">
      <dgm:prSet phldrT="[Texto]" phldr="0"/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Seleção e</a:t>
          </a:r>
          <a:r>
            <a:rPr lang="pt-BR"/>
            <a:t> </a:t>
          </a:r>
          <a:r>
            <a:rPr lang="pt-BR">
              <a:latin typeface="Trebuchet MS" panose="020B0603020202020204"/>
            </a:rPr>
            <a:t>Pré-processamento</a:t>
          </a:r>
          <a:endParaRPr lang="pt-BR"/>
        </a:p>
      </dgm:t>
    </dgm:pt>
    <dgm:pt modelId="{0FD6E037-0F0D-415D-A359-EB1976F5D761}" type="parTrans" cxnId="{A278D62E-ACEF-4025-AE4A-1FB60400DCD4}">
      <dgm:prSet/>
      <dgm:spPr/>
      <dgm:t>
        <a:bodyPr/>
        <a:lstStyle/>
        <a:p>
          <a:endParaRPr lang="pt-BR"/>
        </a:p>
      </dgm:t>
    </dgm:pt>
    <dgm:pt modelId="{9F5764C2-F5D2-48AF-A7B3-68D20EA0F5D0}" type="sibTrans" cxnId="{A278D62E-ACEF-4025-AE4A-1FB60400DCD4}">
      <dgm:prSet/>
      <dgm:spPr/>
      <dgm:t>
        <a:bodyPr/>
        <a:lstStyle/>
        <a:p>
          <a:endParaRPr lang="pt-BR"/>
        </a:p>
      </dgm:t>
    </dgm:pt>
    <dgm:pt modelId="{E44190AA-3268-4A1A-AF0E-95BC61A4943E}">
      <dgm:prSet phldrT="[Texto]" phldr="0"/>
      <dgm:spPr/>
      <dgm:t>
        <a:bodyPr/>
        <a:lstStyle/>
        <a:p>
          <a:r>
            <a:rPr lang="pt-BR">
              <a:latin typeface="Trebuchet MS" panose="020B0603020202020204"/>
            </a:rPr>
            <a:t>Transformação</a:t>
          </a:r>
          <a:endParaRPr lang="pt-BR"/>
        </a:p>
      </dgm:t>
    </dgm:pt>
    <dgm:pt modelId="{7B90454C-6D93-4F5A-A8E0-68AD2AD6018F}" type="parTrans" cxnId="{F58F8568-7E7A-4D44-9AF3-1C812CFB0ADD}">
      <dgm:prSet/>
      <dgm:spPr/>
      <dgm:t>
        <a:bodyPr/>
        <a:lstStyle/>
        <a:p>
          <a:endParaRPr lang="pt-BR"/>
        </a:p>
      </dgm:t>
    </dgm:pt>
    <dgm:pt modelId="{E24BD5D9-40FB-4079-B102-64E29FD5A9BE}" type="sibTrans" cxnId="{F58F8568-7E7A-4D44-9AF3-1C812CFB0ADD}">
      <dgm:prSet/>
      <dgm:spPr/>
      <dgm:t>
        <a:bodyPr/>
        <a:lstStyle/>
        <a:p>
          <a:endParaRPr lang="pt-BR"/>
        </a:p>
      </dgm:t>
    </dgm:pt>
    <dgm:pt modelId="{7ADF1E35-34D7-46B8-BD15-CF6943B43DBD}">
      <dgm:prSet phldrT="[Texto]" phldr="0"/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Mineração e casos de uso</a:t>
          </a:r>
          <a:endParaRPr lang="pt-BR"/>
        </a:p>
      </dgm:t>
    </dgm:pt>
    <dgm:pt modelId="{BD348474-72F2-4289-B64B-33B9FEB9E565}" type="parTrans" cxnId="{004571D7-3FBD-4652-BB6A-5C301101743D}">
      <dgm:prSet/>
      <dgm:spPr/>
      <dgm:t>
        <a:bodyPr/>
        <a:lstStyle/>
        <a:p>
          <a:endParaRPr lang="pt-BR"/>
        </a:p>
      </dgm:t>
    </dgm:pt>
    <dgm:pt modelId="{9922534E-7489-4A1A-96C8-7D5C9C424BCA}" type="sibTrans" cxnId="{004571D7-3FBD-4652-BB6A-5C301101743D}">
      <dgm:prSet/>
      <dgm:spPr/>
      <dgm:t>
        <a:bodyPr/>
        <a:lstStyle/>
        <a:p>
          <a:endParaRPr lang="pt-BR"/>
        </a:p>
      </dgm:t>
    </dgm:pt>
    <dgm:pt modelId="{0A82F4A2-7713-4654-BBE5-F632C90551D9}">
      <dgm:prSet phldrT="[Texto]" phldr="0"/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Interpretação dos dados</a:t>
          </a:r>
          <a:endParaRPr lang="pt-BR"/>
        </a:p>
      </dgm:t>
    </dgm:pt>
    <dgm:pt modelId="{0B6EA518-9FC3-4772-8257-B3FA9036E8D3}" type="parTrans" cxnId="{BEC1B5C7-1CA9-4AFC-BC7E-E7D40F72B524}">
      <dgm:prSet/>
      <dgm:spPr/>
      <dgm:t>
        <a:bodyPr/>
        <a:lstStyle/>
        <a:p>
          <a:endParaRPr lang="pt-BR"/>
        </a:p>
      </dgm:t>
    </dgm:pt>
    <dgm:pt modelId="{3251699F-924E-4683-86A5-7A99D463A44F}" type="sibTrans" cxnId="{BEC1B5C7-1CA9-4AFC-BC7E-E7D40F72B524}">
      <dgm:prSet/>
      <dgm:spPr/>
      <dgm:t>
        <a:bodyPr/>
        <a:lstStyle/>
        <a:p>
          <a:endParaRPr lang="pt-BR"/>
        </a:p>
      </dgm:t>
    </dgm:pt>
    <dgm:pt modelId="{B8A3EA17-0308-43C8-B9E7-3AB54D5140FB}" type="pres">
      <dgm:prSet presAssocID="{614C76DD-F195-4E31-B5B6-93BB2FBF2EC6}" presName="compositeShape" presStyleCnt="0">
        <dgm:presLayoutVars>
          <dgm:chMax val="7"/>
          <dgm:dir/>
          <dgm:resizeHandles val="exact"/>
        </dgm:presLayoutVars>
      </dgm:prSet>
      <dgm:spPr/>
    </dgm:pt>
    <dgm:pt modelId="{57F2D762-710B-4998-86A8-C3B7C4733416}" type="pres">
      <dgm:prSet presAssocID="{614C76DD-F195-4E31-B5B6-93BB2FBF2EC6}" presName="wedge1" presStyleLbl="node1" presStyleIdx="0" presStyleCnt="5"/>
      <dgm:spPr/>
    </dgm:pt>
    <dgm:pt modelId="{1C3BD228-9687-48D6-8DD2-3660D6AEB239}" type="pres">
      <dgm:prSet presAssocID="{614C76DD-F195-4E31-B5B6-93BB2FBF2EC6}" presName="dummy1a" presStyleCnt="0"/>
      <dgm:spPr/>
    </dgm:pt>
    <dgm:pt modelId="{C55B5686-57E7-4948-A6C6-BE6961C48EAE}" type="pres">
      <dgm:prSet presAssocID="{614C76DD-F195-4E31-B5B6-93BB2FBF2EC6}" presName="dummy1b" presStyleCnt="0"/>
      <dgm:spPr/>
    </dgm:pt>
    <dgm:pt modelId="{46B418C0-DDF0-4940-970E-2D913167E255}" type="pres">
      <dgm:prSet presAssocID="{614C76DD-F195-4E31-B5B6-93BB2FBF2EC6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262229C-72B3-4957-8939-F4AE0153DAC8}" type="pres">
      <dgm:prSet presAssocID="{614C76DD-F195-4E31-B5B6-93BB2FBF2EC6}" presName="wedge2" presStyleLbl="node1" presStyleIdx="1" presStyleCnt="5"/>
      <dgm:spPr/>
    </dgm:pt>
    <dgm:pt modelId="{3BD3ED75-8FF9-4115-87D7-8778EF3666BA}" type="pres">
      <dgm:prSet presAssocID="{614C76DD-F195-4E31-B5B6-93BB2FBF2EC6}" presName="dummy2a" presStyleCnt="0"/>
      <dgm:spPr/>
    </dgm:pt>
    <dgm:pt modelId="{C3A0EE9C-0702-4864-85FE-350807B6AD99}" type="pres">
      <dgm:prSet presAssocID="{614C76DD-F195-4E31-B5B6-93BB2FBF2EC6}" presName="dummy2b" presStyleCnt="0"/>
      <dgm:spPr/>
    </dgm:pt>
    <dgm:pt modelId="{C1F990B8-4DB5-4BB0-B81D-1AFDC085E6C2}" type="pres">
      <dgm:prSet presAssocID="{614C76DD-F195-4E31-B5B6-93BB2FBF2EC6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E414DBF-2872-4F93-B994-7BDF19268DAE}" type="pres">
      <dgm:prSet presAssocID="{614C76DD-F195-4E31-B5B6-93BB2FBF2EC6}" presName="wedge3" presStyleLbl="node1" presStyleIdx="2" presStyleCnt="5"/>
      <dgm:spPr/>
    </dgm:pt>
    <dgm:pt modelId="{CADD4E8D-1A5B-42D5-A3F6-A6A43566EF20}" type="pres">
      <dgm:prSet presAssocID="{614C76DD-F195-4E31-B5B6-93BB2FBF2EC6}" presName="dummy3a" presStyleCnt="0"/>
      <dgm:spPr/>
    </dgm:pt>
    <dgm:pt modelId="{FE5A6139-670B-40B8-BB3C-FD00E77B86E9}" type="pres">
      <dgm:prSet presAssocID="{614C76DD-F195-4E31-B5B6-93BB2FBF2EC6}" presName="dummy3b" presStyleCnt="0"/>
      <dgm:spPr/>
    </dgm:pt>
    <dgm:pt modelId="{85F2D33E-DB00-49C3-90DF-E598A10CAFA8}" type="pres">
      <dgm:prSet presAssocID="{614C76DD-F195-4E31-B5B6-93BB2FBF2EC6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AF0177D-7907-43CD-BC42-97328ED8A3CF}" type="pres">
      <dgm:prSet presAssocID="{614C76DD-F195-4E31-B5B6-93BB2FBF2EC6}" presName="wedge4" presStyleLbl="node1" presStyleIdx="3" presStyleCnt="5"/>
      <dgm:spPr/>
    </dgm:pt>
    <dgm:pt modelId="{CC3EBCF0-D2B3-410E-84B6-AD5CC9FB074E}" type="pres">
      <dgm:prSet presAssocID="{614C76DD-F195-4E31-B5B6-93BB2FBF2EC6}" presName="dummy4a" presStyleCnt="0"/>
      <dgm:spPr/>
    </dgm:pt>
    <dgm:pt modelId="{7A0D966D-F0E1-4BEE-864B-6A111B97E2C1}" type="pres">
      <dgm:prSet presAssocID="{614C76DD-F195-4E31-B5B6-93BB2FBF2EC6}" presName="dummy4b" presStyleCnt="0"/>
      <dgm:spPr/>
    </dgm:pt>
    <dgm:pt modelId="{7BDC02D5-C747-437B-87A1-9AA8890D21F1}" type="pres">
      <dgm:prSet presAssocID="{614C76DD-F195-4E31-B5B6-93BB2FBF2EC6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A00C24D-D64F-4F5B-B574-82FC6F3CA8BA}" type="pres">
      <dgm:prSet presAssocID="{614C76DD-F195-4E31-B5B6-93BB2FBF2EC6}" presName="wedge5" presStyleLbl="node1" presStyleIdx="4" presStyleCnt="5"/>
      <dgm:spPr/>
    </dgm:pt>
    <dgm:pt modelId="{B6E6099E-7E24-41CB-927F-F62D43378644}" type="pres">
      <dgm:prSet presAssocID="{614C76DD-F195-4E31-B5B6-93BB2FBF2EC6}" presName="dummy5a" presStyleCnt="0"/>
      <dgm:spPr/>
    </dgm:pt>
    <dgm:pt modelId="{621C1CB5-E8FA-49A9-8B96-A64F72731BE8}" type="pres">
      <dgm:prSet presAssocID="{614C76DD-F195-4E31-B5B6-93BB2FBF2EC6}" presName="dummy5b" presStyleCnt="0"/>
      <dgm:spPr/>
    </dgm:pt>
    <dgm:pt modelId="{5C40AC75-15C9-4B5A-892E-80CC7AA9785B}" type="pres">
      <dgm:prSet presAssocID="{614C76DD-F195-4E31-B5B6-93BB2FBF2EC6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B3A2FC41-374F-43C6-BCC2-17F142D748F7}" type="pres">
      <dgm:prSet presAssocID="{25BA9026-4D86-44CA-B589-20E13295110E}" presName="arrowWedge1" presStyleLbl="fgSibTrans2D1" presStyleIdx="0" presStyleCnt="5"/>
      <dgm:spPr/>
    </dgm:pt>
    <dgm:pt modelId="{3ABCC2F4-F721-4AD9-839A-50260AB7F8AB}" type="pres">
      <dgm:prSet presAssocID="{9F5764C2-F5D2-48AF-A7B3-68D20EA0F5D0}" presName="arrowWedge2" presStyleLbl="fgSibTrans2D1" presStyleIdx="1" presStyleCnt="5"/>
      <dgm:spPr/>
    </dgm:pt>
    <dgm:pt modelId="{DEBE2BFC-B817-47D7-A36A-48CB2FD8419D}" type="pres">
      <dgm:prSet presAssocID="{E24BD5D9-40FB-4079-B102-64E29FD5A9BE}" presName="arrowWedge3" presStyleLbl="fgSibTrans2D1" presStyleIdx="2" presStyleCnt="5"/>
      <dgm:spPr/>
    </dgm:pt>
    <dgm:pt modelId="{2566FE8A-A0EC-4357-8EF5-2CD61BE192D7}" type="pres">
      <dgm:prSet presAssocID="{9922534E-7489-4A1A-96C8-7D5C9C424BCA}" presName="arrowWedge4" presStyleLbl="fgSibTrans2D1" presStyleIdx="3" presStyleCnt="5"/>
      <dgm:spPr/>
    </dgm:pt>
    <dgm:pt modelId="{F5DF58A8-3932-4E88-B951-23E4C9ABE127}" type="pres">
      <dgm:prSet presAssocID="{3251699F-924E-4683-86A5-7A99D463A44F}" presName="arrowWedge5" presStyleLbl="fgSibTrans2D1" presStyleIdx="4" presStyleCnt="5"/>
      <dgm:spPr/>
    </dgm:pt>
  </dgm:ptLst>
  <dgm:cxnLst>
    <dgm:cxn modelId="{B6DC8A15-F90B-4A90-8B25-9106157FF79D}" type="presOf" srcId="{0A82F4A2-7713-4654-BBE5-F632C90551D9}" destId="{5C40AC75-15C9-4B5A-892E-80CC7AA9785B}" srcOrd="1" destOrd="0" presId="urn:microsoft.com/office/officeart/2005/8/layout/cycle8"/>
    <dgm:cxn modelId="{89F1291A-959F-426A-BD9B-E68E3445F5DF}" type="presOf" srcId="{7ADF1E35-34D7-46B8-BD15-CF6943B43DBD}" destId="{7BDC02D5-C747-437B-87A1-9AA8890D21F1}" srcOrd="1" destOrd="0" presId="urn:microsoft.com/office/officeart/2005/8/layout/cycle8"/>
    <dgm:cxn modelId="{A278D62E-ACEF-4025-AE4A-1FB60400DCD4}" srcId="{614C76DD-F195-4E31-B5B6-93BB2FBF2EC6}" destId="{712354D9-8C30-49B1-A2E2-BDA2823BD854}" srcOrd="1" destOrd="0" parTransId="{0FD6E037-0F0D-415D-A359-EB1976F5D761}" sibTransId="{9F5764C2-F5D2-48AF-A7B3-68D20EA0F5D0}"/>
    <dgm:cxn modelId="{C444365C-B507-4D56-941C-2EDE29F5FB3A}" type="presOf" srcId="{7F674FAA-1672-4011-A76B-BF0B23DF75EF}" destId="{57F2D762-710B-4998-86A8-C3B7C4733416}" srcOrd="0" destOrd="0" presId="urn:microsoft.com/office/officeart/2005/8/layout/cycle8"/>
    <dgm:cxn modelId="{8953D143-78D8-432C-B403-DF771CF34587}" type="presOf" srcId="{7F674FAA-1672-4011-A76B-BF0B23DF75EF}" destId="{46B418C0-DDF0-4940-970E-2D913167E255}" srcOrd="1" destOrd="0" presId="urn:microsoft.com/office/officeart/2005/8/layout/cycle8"/>
    <dgm:cxn modelId="{F58F8568-7E7A-4D44-9AF3-1C812CFB0ADD}" srcId="{614C76DD-F195-4E31-B5B6-93BB2FBF2EC6}" destId="{E44190AA-3268-4A1A-AF0E-95BC61A4943E}" srcOrd="2" destOrd="0" parTransId="{7B90454C-6D93-4F5A-A8E0-68AD2AD6018F}" sibTransId="{E24BD5D9-40FB-4079-B102-64E29FD5A9BE}"/>
    <dgm:cxn modelId="{1F7CA953-CBCD-484E-91B3-046D12776F74}" srcId="{614C76DD-F195-4E31-B5B6-93BB2FBF2EC6}" destId="{7F674FAA-1672-4011-A76B-BF0B23DF75EF}" srcOrd="0" destOrd="0" parTransId="{16756087-43FD-43A1-86D0-2715EFEF22CC}" sibTransId="{25BA9026-4D86-44CA-B589-20E13295110E}"/>
    <dgm:cxn modelId="{13F62295-223C-4EAD-B540-0D5865606FF6}" type="presOf" srcId="{712354D9-8C30-49B1-A2E2-BDA2823BD854}" destId="{1262229C-72B3-4957-8939-F4AE0153DAC8}" srcOrd="0" destOrd="0" presId="urn:microsoft.com/office/officeart/2005/8/layout/cycle8"/>
    <dgm:cxn modelId="{E0862EA3-DBAA-4394-BB84-33E6CE575456}" type="presOf" srcId="{E44190AA-3268-4A1A-AF0E-95BC61A4943E}" destId="{85F2D33E-DB00-49C3-90DF-E598A10CAFA8}" srcOrd="1" destOrd="0" presId="urn:microsoft.com/office/officeart/2005/8/layout/cycle8"/>
    <dgm:cxn modelId="{74C342A5-8388-49E4-804E-CD0006CC062B}" type="presOf" srcId="{614C76DD-F195-4E31-B5B6-93BB2FBF2EC6}" destId="{B8A3EA17-0308-43C8-B9E7-3AB54D5140FB}" srcOrd="0" destOrd="0" presId="urn:microsoft.com/office/officeart/2005/8/layout/cycle8"/>
    <dgm:cxn modelId="{801A44A6-8370-499B-B886-27B260B8F1CE}" type="presOf" srcId="{712354D9-8C30-49B1-A2E2-BDA2823BD854}" destId="{C1F990B8-4DB5-4BB0-B81D-1AFDC085E6C2}" srcOrd="1" destOrd="0" presId="urn:microsoft.com/office/officeart/2005/8/layout/cycle8"/>
    <dgm:cxn modelId="{F2A7B7AD-7076-4101-BF36-172CFA41A682}" type="presOf" srcId="{E44190AA-3268-4A1A-AF0E-95BC61A4943E}" destId="{7E414DBF-2872-4F93-B994-7BDF19268DAE}" srcOrd="0" destOrd="0" presId="urn:microsoft.com/office/officeart/2005/8/layout/cycle8"/>
    <dgm:cxn modelId="{A8C175B1-4401-4ADE-AF0F-1F4E8EB9C621}" type="presOf" srcId="{7ADF1E35-34D7-46B8-BD15-CF6943B43DBD}" destId="{6AF0177D-7907-43CD-BC42-97328ED8A3CF}" srcOrd="0" destOrd="0" presId="urn:microsoft.com/office/officeart/2005/8/layout/cycle8"/>
    <dgm:cxn modelId="{F6E33AC4-DC81-442F-9E21-63E4BDE6CADF}" type="presOf" srcId="{0A82F4A2-7713-4654-BBE5-F632C90551D9}" destId="{1A00C24D-D64F-4F5B-B574-82FC6F3CA8BA}" srcOrd="0" destOrd="0" presId="urn:microsoft.com/office/officeart/2005/8/layout/cycle8"/>
    <dgm:cxn modelId="{BEC1B5C7-1CA9-4AFC-BC7E-E7D40F72B524}" srcId="{614C76DD-F195-4E31-B5B6-93BB2FBF2EC6}" destId="{0A82F4A2-7713-4654-BBE5-F632C90551D9}" srcOrd="4" destOrd="0" parTransId="{0B6EA518-9FC3-4772-8257-B3FA9036E8D3}" sibTransId="{3251699F-924E-4683-86A5-7A99D463A44F}"/>
    <dgm:cxn modelId="{004571D7-3FBD-4652-BB6A-5C301101743D}" srcId="{614C76DD-F195-4E31-B5B6-93BB2FBF2EC6}" destId="{7ADF1E35-34D7-46B8-BD15-CF6943B43DBD}" srcOrd="3" destOrd="0" parTransId="{BD348474-72F2-4289-B64B-33B9FEB9E565}" sibTransId="{9922534E-7489-4A1A-96C8-7D5C9C424BCA}"/>
    <dgm:cxn modelId="{9E8561C7-86FE-4F42-9F15-383DAABE3944}" type="presParOf" srcId="{B8A3EA17-0308-43C8-B9E7-3AB54D5140FB}" destId="{57F2D762-710B-4998-86A8-C3B7C4733416}" srcOrd="0" destOrd="0" presId="urn:microsoft.com/office/officeart/2005/8/layout/cycle8"/>
    <dgm:cxn modelId="{673C9FA5-C4FB-4EAD-98CE-99A4A9725DE0}" type="presParOf" srcId="{B8A3EA17-0308-43C8-B9E7-3AB54D5140FB}" destId="{1C3BD228-9687-48D6-8DD2-3660D6AEB239}" srcOrd="1" destOrd="0" presId="urn:microsoft.com/office/officeart/2005/8/layout/cycle8"/>
    <dgm:cxn modelId="{41A31D39-0FAC-451A-AF66-C6C3C0D8D6F7}" type="presParOf" srcId="{B8A3EA17-0308-43C8-B9E7-3AB54D5140FB}" destId="{C55B5686-57E7-4948-A6C6-BE6961C48EAE}" srcOrd="2" destOrd="0" presId="urn:microsoft.com/office/officeart/2005/8/layout/cycle8"/>
    <dgm:cxn modelId="{31A2433E-1B02-45F7-AB7F-4B99CD1A04D6}" type="presParOf" srcId="{B8A3EA17-0308-43C8-B9E7-3AB54D5140FB}" destId="{46B418C0-DDF0-4940-970E-2D913167E255}" srcOrd="3" destOrd="0" presId="urn:microsoft.com/office/officeart/2005/8/layout/cycle8"/>
    <dgm:cxn modelId="{0979F3A2-66F9-4C1D-8112-4FB3F761EBF9}" type="presParOf" srcId="{B8A3EA17-0308-43C8-B9E7-3AB54D5140FB}" destId="{1262229C-72B3-4957-8939-F4AE0153DAC8}" srcOrd="4" destOrd="0" presId="urn:microsoft.com/office/officeart/2005/8/layout/cycle8"/>
    <dgm:cxn modelId="{9DC7631A-8C65-4BA4-A0EA-7A628CF86723}" type="presParOf" srcId="{B8A3EA17-0308-43C8-B9E7-3AB54D5140FB}" destId="{3BD3ED75-8FF9-4115-87D7-8778EF3666BA}" srcOrd="5" destOrd="0" presId="urn:microsoft.com/office/officeart/2005/8/layout/cycle8"/>
    <dgm:cxn modelId="{CE154D86-B105-4330-B9FC-23DD8374D149}" type="presParOf" srcId="{B8A3EA17-0308-43C8-B9E7-3AB54D5140FB}" destId="{C3A0EE9C-0702-4864-85FE-350807B6AD99}" srcOrd="6" destOrd="0" presId="urn:microsoft.com/office/officeart/2005/8/layout/cycle8"/>
    <dgm:cxn modelId="{85B282B2-805C-4F04-8C71-8E11753AE594}" type="presParOf" srcId="{B8A3EA17-0308-43C8-B9E7-3AB54D5140FB}" destId="{C1F990B8-4DB5-4BB0-B81D-1AFDC085E6C2}" srcOrd="7" destOrd="0" presId="urn:microsoft.com/office/officeart/2005/8/layout/cycle8"/>
    <dgm:cxn modelId="{188EB94D-6840-4CD8-B9CA-69625991E282}" type="presParOf" srcId="{B8A3EA17-0308-43C8-B9E7-3AB54D5140FB}" destId="{7E414DBF-2872-4F93-B994-7BDF19268DAE}" srcOrd="8" destOrd="0" presId="urn:microsoft.com/office/officeart/2005/8/layout/cycle8"/>
    <dgm:cxn modelId="{E63300EE-CFA8-46CB-A371-F37D03CA3BA5}" type="presParOf" srcId="{B8A3EA17-0308-43C8-B9E7-3AB54D5140FB}" destId="{CADD4E8D-1A5B-42D5-A3F6-A6A43566EF20}" srcOrd="9" destOrd="0" presId="urn:microsoft.com/office/officeart/2005/8/layout/cycle8"/>
    <dgm:cxn modelId="{18FD57AF-05E7-4EC3-9919-0087A5AA1C23}" type="presParOf" srcId="{B8A3EA17-0308-43C8-B9E7-3AB54D5140FB}" destId="{FE5A6139-670B-40B8-BB3C-FD00E77B86E9}" srcOrd="10" destOrd="0" presId="urn:microsoft.com/office/officeart/2005/8/layout/cycle8"/>
    <dgm:cxn modelId="{E2F81096-E993-4FBA-BDC3-E1531D86CB67}" type="presParOf" srcId="{B8A3EA17-0308-43C8-B9E7-3AB54D5140FB}" destId="{85F2D33E-DB00-49C3-90DF-E598A10CAFA8}" srcOrd="11" destOrd="0" presId="urn:microsoft.com/office/officeart/2005/8/layout/cycle8"/>
    <dgm:cxn modelId="{A5030B12-7832-43CF-A23D-26CA9DDA3173}" type="presParOf" srcId="{B8A3EA17-0308-43C8-B9E7-3AB54D5140FB}" destId="{6AF0177D-7907-43CD-BC42-97328ED8A3CF}" srcOrd="12" destOrd="0" presId="urn:microsoft.com/office/officeart/2005/8/layout/cycle8"/>
    <dgm:cxn modelId="{D914B4BE-3E19-48DF-A097-74BFAAF25137}" type="presParOf" srcId="{B8A3EA17-0308-43C8-B9E7-3AB54D5140FB}" destId="{CC3EBCF0-D2B3-410E-84B6-AD5CC9FB074E}" srcOrd="13" destOrd="0" presId="urn:microsoft.com/office/officeart/2005/8/layout/cycle8"/>
    <dgm:cxn modelId="{EB4D4B2D-AFC3-417F-82A3-B63B86F27E86}" type="presParOf" srcId="{B8A3EA17-0308-43C8-B9E7-3AB54D5140FB}" destId="{7A0D966D-F0E1-4BEE-864B-6A111B97E2C1}" srcOrd="14" destOrd="0" presId="urn:microsoft.com/office/officeart/2005/8/layout/cycle8"/>
    <dgm:cxn modelId="{025477CE-B8AB-4B4B-BDE2-0F19273E34F9}" type="presParOf" srcId="{B8A3EA17-0308-43C8-B9E7-3AB54D5140FB}" destId="{7BDC02D5-C747-437B-87A1-9AA8890D21F1}" srcOrd="15" destOrd="0" presId="urn:microsoft.com/office/officeart/2005/8/layout/cycle8"/>
    <dgm:cxn modelId="{D323ED2A-6686-424B-8447-422E264CEC0E}" type="presParOf" srcId="{B8A3EA17-0308-43C8-B9E7-3AB54D5140FB}" destId="{1A00C24D-D64F-4F5B-B574-82FC6F3CA8BA}" srcOrd="16" destOrd="0" presId="urn:microsoft.com/office/officeart/2005/8/layout/cycle8"/>
    <dgm:cxn modelId="{AAD41E18-DB9E-48B1-A92A-07CC4B3559DA}" type="presParOf" srcId="{B8A3EA17-0308-43C8-B9E7-3AB54D5140FB}" destId="{B6E6099E-7E24-41CB-927F-F62D43378644}" srcOrd="17" destOrd="0" presId="urn:microsoft.com/office/officeart/2005/8/layout/cycle8"/>
    <dgm:cxn modelId="{FFB4CF69-AC8A-4695-AB08-44E5F89CA324}" type="presParOf" srcId="{B8A3EA17-0308-43C8-B9E7-3AB54D5140FB}" destId="{621C1CB5-E8FA-49A9-8B96-A64F72731BE8}" srcOrd="18" destOrd="0" presId="urn:microsoft.com/office/officeart/2005/8/layout/cycle8"/>
    <dgm:cxn modelId="{90333F30-EE19-4219-8DB5-4ABA276AF572}" type="presParOf" srcId="{B8A3EA17-0308-43C8-B9E7-3AB54D5140FB}" destId="{5C40AC75-15C9-4B5A-892E-80CC7AA9785B}" srcOrd="19" destOrd="0" presId="urn:microsoft.com/office/officeart/2005/8/layout/cycle8"/>
    <dgm:cxn modelId="{ABE257C2-9CB4-44A8-B78F-57F28421A13D}" type="presParOf" srcId="{B8A3EA17-0308-43C8-B9E7-3AB54D5140FB}" destId="{B3A2FC41-374F-43C6-BCC2-17F142D748F7}" srcOrd="20" destOrd="0" presId="urn:microsoft.com/office/officeart/2005/8/layout/cycle8"/>
    <dgm:cxn modelId="{CB679964-4C23-4766-8D76-1665856D2B96}" type="presParOf" srcId="{B8A3EA17-0308-43C8-B9E7-3AB54D5140FB}" destId="{3ABCC2F4-F721-4AD9-839A-50260AB7F8AB}" srcOrd="21" destOrd="0" presId="urn:microsoft.com/office/officeart/2005/8/layout/cycle8"/>
    <dgm:cxn modelId="{A5C1AF60-AF35-4888-9384-332425B11DD0}" type="presParOf" srcId="{B8A3EA17-0308-43C8-B9E7-3AB54D5140FB}" destId="{DEBE2BFC-B817-47D7-A36A-48CB2FD8419D}" srcOrd="22" destOrd="0" presId="urn:microsoft.com/office/officeart/2005/8/layout/cycle8"/>
    <dgm:cxn modelId="{63D5BFD9-4FAE-43D6-95BC-EBE50388ACA2}" type="presParOf" srcId="{B8A3EA17-0308-43C8-B9E7-3AB54D5140FB}" destId="{2566FE8A-A0EC-4357-8EF5-2CD61BE192D7}" srcOrd="23" destOrd="0" presId="urn:microsoft.com/office/officeart/2005/8/layout/cycle8"/>
    <dgm:cxn modelId="{94B03D0B-4B94-4402-B4DE-836C7A0B49A9}" type="presParOf" srcId="{B8A3EA17-0308-43C8-B9E7-3AB54D5140FB}" destId="{F5DF58A8-3932-4E88-B951-23E4C9ABE127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14C76DD-F195-4E31-B5B6-93BB2FBF2EC6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F674FAA-1672-4011-A76B-BF0B23DF75EF}">
      <dgm:prSet phldrT="[Texto]" phldr="0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pt-BR" sz="1600" b="1">
              <a:latin typeface="Trebuchet MS" panose="020B0603020202020204"/>
            </a:rPr>
            <a:t>Coleta e armazenamento de dados</a:t>
          </a:r>
          <a:endParaRPr lang="pt-BR" sz="1600" b="1"/>
        </a:p>
      </dgm:t>
    </dgm:pt>
    <dgm:pt modelId="{16756087-43FD-43A1-86D0-2715EFEF22CC}" type="parTrans" cxnId="{1F7CA953-CBCD-484E-91B3-046D12776F74}">
      <dgm:prSet/>
      <dgm:spPr/>
      <dgm:t>
        <a:bodyPr/>
        <a:lstStyle/>
        <a:p>
          <a:endParaRPr lang="pt-BR"/>
        </a:p>
      </dgm:t>
    </dgm:pt>
    <dgm:pt modelId="{25BA9026-4D86-44CA-B589-20E13295110E}" type="sibTrans" cxnId="{1F7CA953-CBCD-484E-91B3-046D12776F74}">
      <dgm:prSet/>
      <dgm:spPr/>
      <dgm:t>
        <a:bodyPr/>
        <a:lstStyle/>
        <a:p>
          <a:endParaRPr lang="pt-BR"/>
        </a:p>
      </dgm:t>
    </dgm:pt>
    <dgm:pt modelId="{712354D9-8C30-49B1-A2E2-BDA2823BD854}">
      <dgm:prSet phldrT="[Texto]" phldr="0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Seleção e</a:t>
          </a:r>
          <a:r>
            <a:rPr lang="pt-BR"/>
            <a:t> </a:t>
          </a:r>
          <a:r>
            <a:rPr lang="pt-BR">
              <a:latin typeface="Trebuchet MS" panose="020B0603020202020204"/>
            </a:rPr>
            <a:t>Pré-processamento</a:t>
          </a:r>
          <a:endParaRPr lang="pt-BR"/>
        </a:p>
      </dgm:t>
    </dgm:pt>
    <dgm:pt modelId="{0FD6E037-0F0D-415D-A359-EB1976F5D761}" type="parTrans" cxnId="{A278D62E-ACEF-4025-AE4A-1FB60400DCD4}">
      <dgm:prSet/>
      <dgm:spPr/>
      <dgm:t>
        <a:bodyPr/>
        <a:lstStyle/>
        <a:p>
          <a:endParaRPr lang="pt-BR"/>
        </a:p>
      </dgm:t>
    </dgm:pt>
    <dgm:pt modelId="{9F5764C2-F5D2-48AF-A7B3-68D20EA0F5D0}" type="sibTrans" cxnId="{A278D62E-ACEF-4025-AE4A-1FB60400DCD4}">
      <dgm:prSet/>
      <dgm:spPr/>
      <dgm:t>
        <a:bodyPr/>
        <a:lstStyle/>
        <a:p>
          <a:endParaRPr lang="pt-BR"/>
        </a:p>
      </dgm:t>
    </dgm:pt>
    <dgm:pt modelId="{E44190AA-3268-4A1A-AF0E-95BC61A4943E}">
      <dgm:prSet phldrT="[Texto]" phldr="0"/>
      <dgm:spPr/>
      <dgm:t>
        <a:bodyPr/>
        <a:lstStyle/>
        <a:p>
          <a:r>
            <a:rPr lang="pt-BR">
              <a:latin typeface="Trebuchet MS" panose="020B0603020202020204"/>
            </a:rPr>
            <a:t>Transformação</a:t>
          </a:r>
          <a:endParaRPr lang="pt-BR"/>
        </a:p>
      </dgm:t>
    </dgm:pt>
    <dgm:pt modelId="{7B90454C-6D93-4F5A-A8E0-68AD2AD6018F}" type="parTrans" cxnId="{F58F8568-7E7A-4D44-9AF3-1C812CFB0ADD}">
      <dgm:prSet/>
      <dgm:spPr/>
      <dgm:t>
        <a:bodyPr/>
        <a:lstStyle/>
        <a:p>
          <a:endParaRPr lang="pt-BR"/>
        </a:p>
      </dgm:t>
    </dgm:pt>
    <dgm:pt modelId="{E24BD5D9-40FB-4079-B102-64E29FD5A9BE}" type="sibTrans" cxnId="{F58F8568-7E7A-4D44-9AF3-1C812CFB0ADD}">
      <dgm:prSet/>
      <dgm:spPr/>
      <dgm:t>
        <a:bodyPr/>
        <a:lstStyle/>
        <a:p>
          <a:endParaRPr lang="pt-BR"/>
        </a:p>
      </dgm:t>
    </dgm:pt>
    <dgm:pt modelId="{7ADF1E35-34D7-46B8-BD15-CF6943B43DBD}">
      <dgm:prSet phldrT="[Texto]" phldr="0"/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Mineração e casos de uso</a:t>
          </a:r>
          <a:endParaRPr lang="pt-BR"/>
        </a:p>
      </dgm:t>
    </dgm:pt>
    <dgm:pt modelId="{BD348474-72F2-4289-B64B-33B9FEB9E565}" type="parTrans" cxnId="{004571D7-3FBD-4652-BB6A-5C301101743D}">
      <dgm:prSet/>
      <dgm:spPr/>
      <dgm:t>
        <a:bodyPr/>
        <a:lstStyle/>
        <a:p>
          <a:endParaRPr lang="pt-BR"/>
        </a:p>
      </dgm:t>
    </dgm:pt>
    <dgm:pt modelId="{9922534E-7489-4A1A-96C8-7D5C9C424BCA}" type="sibTrans" cxnId="{004571D7-3FBD-4652-BB6A-5C301101743D}">
      <dgm:prSet/>
      <dgm:spPr/>
      <dgm:t>
        <a:bodyPr/>
        <a:lstStyle/>
        <a:p>
          <a:endParaRPr lang="pt-BR"/>
        </a:p>
      </dgm:t>
    </dgm:pt>
    <dgm:pt modelId="{0A82F4A2-7713-4654-BBE5-F632C90551D9}">
      <dgm:prSet phldrT="[Texto]" phldr="0"/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Interpretação dos dados</a:t>
          </a:r>
          <a:endParaRPr lang="pt-BR"/>
        </a:p>
      </dgm:t>
    </dgm:pt>
    <dgm:pt modelId="{0B6EA518-9FC3-4772-8257-B3FA9036E8D3}" type="parTrans" cxnId="{BEC1B5C7-1CA9-4AFC-BC7E-E7D40F72B524}">
      <dgm:prSet/>
      <dgm:spPr/>
      <dgm:t>
        <a:bodyPr/>
        <a:lstStyle/>
        <a:p>
          <a:endParaRPr lang="pt-BR"/>
        </a:p>
      </dgm:t>
    </dgm:pt>
    <dgm:pt modelId="{3251699F-924E-4683-86A5-7A99D463A44F}" type="sibTrans" cxnId="{BEC1B5C7-1CA9-4AFC-BC7E-E7D40F72B524}">
      <dgm:prSet/>
      <dgm:spPr/>
      <dgm:t>
        <a:bodyPr/>
        <a:lstStyle/>
        <a:p>
          <a:endParaRPr lang="pt-BR"/>
        </a:p>
      </dgm:t>
    </dgm:pt>
    <dgm:pt modelId="{B8A3EA17-0308-43C8-B9E7-3AB54D5140FB}" type="pres">
      <dgm:prSet presAssocID="{614C76DD-F195-4E31-B5B6-93BB2FBF2EC6}" presName="compositeShape" presStyleCnt="0">
        <dgm:presLayoutVars>
          <dgm:chMax val="7"/>
          <dgm:dir/>
          <dgm:resizeHandles val="exact"/>
        </dgm:presLayoutVars>
      </dgm:prSet>
      <dgm:spPr/>
    </dgm:pt>
    <dgm:pt modelId="{57F2D762-710B-4998-86A8-C3B7C4733416}" type="pres">
      <dgm:prSet presAssocID="{614C76DD-F195-4E31-B5B6-93BB2FBF2EC6}" presName="wedge1" presStyleLbl="node1" presStyleIdx="0" presStyleCnt="5"/>
      <dgm:spPr/>
    </dgm:pt>
    <dgm:pt modelId="{1C3BD228-9687-48D6-8DD2-3660D6AEB239}" type="pres">
      <dgm:prSet presAssocID="{614C76DD-F195-4E31-B5B6-93BB2FBF2EC6}" presName="dummy1a" presStyleCnt="0"/>
      <dgm:spPr/>
    </dgm:pt>
    <dgm:pt modelId="{C55B5686-57E7-4948-A6C6-BE6961C48EAE}" type="pres">
      <dgm:prSet presAssocID="{614C76DD-F195-4E31-B5B6-93BB2FBF2EC6}" presName="dummy1b" presStyleCnt="0"/>
      <dgm:spPr/>
    </dgm:pt>
    <dgm:pt modelId="{46B418C0-DDF0-4940-970E-2D913167E255}" type="pres">
      <dgm:prSet presAssocID="{614C76DD-F195-4E31-B5B6-93BB2FBF2EC6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262229C-72B3-4957-8939-F4AE0153DAC8}" type="pres">
      <dgm:prSet presAssocID="{614C76DD-F195-4E31-B5B6-93BB2FBF2EC6}" presName="wedge2" presStyleLbl="node1" presStyleIdx="1" presStyleCnt="5"/>
      <dgm:spPr/>
    </dgm:pt>
    <dgm:pt modelId="{3BD3ED75-8FF9-4115-87D7-8778EF3666BA}" type="pres">
      <dgm:prSet presAssocID="{614C76DD-F195-4E31-B5B6-93BB2FBF2EC6}" presName="dummy2a" presStyleCnt="0"/>
      <dgm:spPr/>
    </dgm:pt>
    <dgm:pt modelId="{C3A0EE9C-0702-4864-85FE-350807B6AD99}" type="pres">
      <dgm:prSet presAssocID="{614C76DD-F195-4E31-B5B6-93BB2FBF2EC6}" presName="dummy2b" presStyleCnt="0"/>
      <dgm:spPr/>
    </dgm:pt>
    <dgm:pt modelId="{C1F990B8-4DB5-4BB0-B81D-1AFDC085E6C2}" type="pres">
      <dgm:prSet presAssocID="{614C76DD-F195-4E31-B5B6-93BB2FBF2EC6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E414DBF-2872-4F93-B994-7BDF19268DAE}" type="pres">
      <dgm:prSet presAssocID="{614C76DD-F195-4E31-B5B6-93BB2FBF2EC6}" presName="wedge3" presStyleLbl="node1" presStyleIdx="2" presStyleCnt="5"/>
      <dgm:spPr/>
    </dgm:pt>
    <dgm:pt modelId="{CADD4E8D-1A5B-42D5-A3F6-A6A43566EF20}" type="pres">
      <dgm:prSet presAssocID="{614C76DD-F195-4E31-B5B6-93BB2FBF2EC6}" presName="dummy3a" presStyleCnt="0"/>
      <dgm:spPr/>
    </dgm:pt>
    <dgm:pt modelId="{FE5A6139-670B-40B8-BB3C-FD00E77B86E9}" type="pres">
      <dgm:prSet presAssocID="{614C76DD-F195-4E31-B5B6-93BB2FBF2EC6}" presName="dummy3b" presStyleCnt="0"/>
      <dgm:spPr/>
    </dgm:pt>
    <dgm:pt modelId="{85F2D33E-DB00-49C3-90DF-E598A10CAFA8}" type="pres">
      <dgm:prSet presAssocID="{614C76DD-F195-4E31-B5B6-93BB2FBF2EC6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AF0177D-7907-43CD-BC42-97328ED8A3CF}" type="pres">
      <dgm:prSet presAssocID="{614C76DD-F195-4E31-B5B6-93BB2FBF2EC6}" presName="wedge4" presStyleLbl="node1" presStyleIdx="3" presStyleCnt="5"/>
      <dgm:spPr/>
    </dgm:pt>
    <dgm:pt modelId="{CC3EBCF0-D2B3-410E-84B6-AD5CC9FB074E}" type="pres">
      <dgm:prSet presAssocID="{614C76DD-F195-4E31-B5B6-93BB2FBF2EC6}" presName="dummy4a" presStyleCnt="0"/>
      <dgm:spPr/>
    </dgm:pt>
    <dgm:pt modelId="{7A0D966D-F0E1-4BEE-864B-6A111B97E2C1}" type="pres">
      <dgm:prSet presAssocID="{614C76DD-F195-4E31-B5B6-93BB2FBF2EC6}" presName="dummy4b" presStyleCnt="0"/>
      <dgm:spPr/>
    </dgm:pt>
    <dgm:pt modelId="{7BDC02D5-C747-437B-87A1-9AA8890D21F1}" type="pres">
      <dgm:prSet presAssocID="{614C76DD-F195-4E31-B5B6-93BB2FBF2EC6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A00C24D-D64F-4F5B-B574-82FC6F3CA8BA}" type="pres">
      <dgm:prSet presAssocID="{614C76DD-F195-4E31-B5B6-93BB2FBF2EC6}" presName="wedge5" presStyleLbl="node1" presStyleIdx="4" presStyleCnt="5"/>
      <dgm:spPr/>
    </dgm:pt>
    <dgm:pt modelId="{B6E6099E-7E24-41CB-927F-F62D43378644}" type="pres">
      <dgm:prSet presAssocID="{614C76DD-F195-4E31-B5B6-93BB2FBF2EC6}" presName="dummy5a" presStyleCnt="0"/>
      <dgm:spPr/>
    </dgm:pt>
    <dgm:pt modelId="{621C1CB5-E8FA-49A9-8B96-A64F72731BE8}" type="pres">
      <dgm:prSet presAssocID="{614C76DD-F195-4E31-B5B6-93BB2FBF2EC6}" presName="dummy5b" presStyleCnt="0"/>
      <dgm:spPr/>
    </dgm:pt>
    <dgm:pt modelId="{5C40AC75-15C9-4B5A-892E-80CC7AA9785B}" type="pres">
      <dgm:prSet presAssocID="{614C76DD-F195-4E31-B5B6-93BB2FBF2EC6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B3A2FC41-374F-43C6-BCC2-17F142D748F7}" type="pres">
      <dgm:prSet presAssocID="{25BA9026-4D86-44CA-B589-20E13295110E}" presName="arrowWedge1" presStyleLbl="fgSibTrans2D1" presStyleIdx="0" presStyleCnt="5"/>
      <dgm:spPr/>
    </dgm:pt>
    <dgm:pt modelId="{3ABCC2F4-F721-4AD9-839A-50260AB7F8AB}" type="pres">
      <dgm:prSet presAssocID="{9F5764C2-F5D2-48AF-A7B3-68D20EA0F5D0}" presName="arrowWedge2" presStyleLbl="fgSibTrans2D1" presStyleIdx="1" presStyleCnt="5"/>
      <dgm:spPr/>
    </dgm:pt>
    <dgm:pt modelId="{DEBE2BFC-B817-47D7-A36A-48CB2FD8419D}" type="pres">
      <dgm:prSet presAssocID="{E24BD5D9-40FB-4079-B102-64E29FD5A9BE}" presName="arrowWedge3" presStyleLbl="fgSibTrans2D1" presStyleIdx="2" presStyleCnt="5"/>
      <dgm:spPr/>
    </dgm:pt>
    <dgm:pt modelId="{2566FE8A-A0EC-4357-8EF5-2CD61BE192D7}" type="pres">
      <dgm:prSet presAssocID="{9922534E-7489-4A1A-96C8-7D5C9C424BCA}" presName="arrowWedge4" presStyleLbl="fgSibTrans2D1" presStyleIdx="3" presStyleCnt="5"/>
      <dgm:spPr/>
    </dgm:pt>
    <dgm:pt modelId="{F5DF58A8-3932-4E88-B951-23E4C9ABE127}" type="pres">
      <dgm:prSet presAssocID="{3251699F-924E-4683-86A5-7A99D463A44F}" presName="arrowWedge5" presStyleLbl="fgSibTrans2D1" presStyleIdx="4" presStyleCnt="5"/>
      <dgm:spPr/>
    </dgm:pt>
  </dgm:ptLst>
  <dgm:cxnLst>
    <dgm:cxn modelId="{B6DC8A15-F90B-4A90-8B25-9106157FF79D}" type="presOf" srcId="{0A82F4A2-7713-4654-BBE5-F632C90551D9}" destId="{5C40AC75-15C9-4B5A-892E-80CC7AA9785B}" srcOrd="1" destOrd="0" presId="urn:microsoft.com/office/officeart/2005/8/layout/cycle8"/>
    <dgm:cxn modelId="{89F1291A-959F-426A-BD9B-E68E3445F5DF}" type="presOf" srcId="{7ADF1E35-34D7-46B8-BD15-CF6943B43DBD}" destId="{7BDC02D5-C747-437B-87A1-9AA8890D21F1}" srcOrd="1" destOrd="0" presId="urn:microsoft.com/office/officeart/2005/8/layout/cycle8"/>
    <dgm:cxn modelId="{A278D62E-ACEF-4025-AE4A-1FB60400DCD4}" srcId="{614C76DD-F195-4E31-B5B6-93BB2FBF2EC6}" destId="{712354D9-8C30-49B1-A2E2-BDA2823BD854}" srcOrd="1" destOrd="0" parTransId="{0FD6E037-0F0D-415D-A359-EB1976F5D761}" sibTransId="{9F5764C2-F5D2-48AF-A7B3-68D20EA0F5D0}"/>
    <dgm:cxn modelId="{C444365C-B507-4D56-941C-2EDE29F5FB3A}" type="presOf" srcId="{7F674FAA-1672-4011-A76B-BF0B23DF75EF}" destId="{57F2D762-710B-4998-86A8-C3B7C4733416}" srcOrd="0" destOrd="0" presId="urn:microsoft.com/office/officeart/2005/8/layout/cycle8"/>
    <dgm:cxn modelId="{8953D143-78D8-432C-B403-DF771CF34587}" type="presOf" srcId="{7F674FAA-1672-4011-A76B-BF0B23DF75EF}" destId="{46B418C0-DDF0-4940-970E-2D913167E255}" srcOrd="1" destOrd="0" presId="urn:microsoft.com/office/officeart/2005/8/layout/cycle8"/>
    <dgm:cxn modelId="{F58F8568-7E7A-4D44-9AF3-1C812CFB0ADD}" srcId="{614C76DD-F195-4E31-B5B6-93BB2FBF2EC6}" destId="{E44190AA-3268-4A1A-AF0E-95BC61A4943E}" srcOrd="2" destOrd="0" parTransId="{7B90454C-6D93-4F5A-A8E0-68AD2AD6018F}" sibTransId="{E24BD5D9-40FB-4079-B102-64E29FD5A9BE}"/>
    <dgm:cxn modelId="{1F7CA953-CBCD-484E-91B3-046D12776F74}" srcId="{614C76DD-F195-4E31-B5B6-93BB2FBF2EC6}" destId="{7F674FAA-1672-4011-A76B-BF0B23DF75EF}" srcOrd="0" destOrd="0" parTransId="{16756087-43FD-43A1-86D0-2715EFEF22CC}" sibTransId="{25BA9026-4D86-44CA-B589-20E13295110E}"/>
    <dgm:cxn modelId="{13F62295-223C-4EAD-B540-0D5865606FF6}" type="presOf" srcId="{712354D9-8C30-49B1-A2E2-BDA2823BD854}" destId="{1262229C-72B3-4957-8939-F4AE0153DAC8}" srcOrd="0" destOrd="0" presId="urn:microsoft.com/office/officeart/2005/8/layout/cycle8"/>
    <dgm:cxn modelId="{E0862EA3-DBAA-4394-BB84-33E6CE575456}" type="presOf" srcId="{E44190AA-3268-4A1A-AF0E-95BC61A4943E}" destId="{85F2D33E-DB00-49C3-90DF-E598A10CAFA8}" srcOrd="1" destOrd="0" presId="urn:microsoft.com/office/officeart/2005/8/layout/cycle8"/>
    <dgm:cxn modelId="{74C342A5-8388-49E4-804E-CD0006CC062B}" type="presOf" srcId="{614C76DD-F195-4E31-B5B6-93BB2FBF2EC6}" destId="{B8A3EA17-0308-43C8-B9E7-3AB54D5140FB}" srcOrd="0" destOrd="0" presId="urn:microsoft.com/office/officeart/2005/8/layout/cycle8"/>
    <dgm:cxn modelId="{801A44A6-8370-499B-B886-27B260B8F1CE}" type="presOf" srcId="{712354D9-8C30-49B1-A2E2-BDA2823BD854}" destId="{C1F990B8-4DB5-4BB0-B81D-1AFDC085E6C2}" srcOrd="1" destOrd="0" presId="urn:microsoft.com/office/officeart/2005/8/layout/cycle8"/>
    <dgm:cxn modelId="{F2A7B7AD-7076-4101-BF36-172CFA41A682}" type="presOf" srcId="{E44190AA-3268-4A1A-AF0E-95BC61A4943E}" destId="{7E414DBF-2872-4F93-B994-7BDF19268DAE}" srcOrd="0" destOrd="0" presId="urn:microsoft.com/office/officeart/2005/8/layout/cycle8"/>
    <dgm:cxn modelId="{A8C175B1-4401-4ADE-AF0F-1F4E8EB9C621}" type="presOf" srcId="{7ADF1E35-34D7-46B8-BD15-CF6943B43DBD}" destId="{6AF0177D-7907-43CD-BC42-97328ED8A3CF}" srcOrd="0" destOrd="0" presId="urn:microsoft.com/office/officeart/2005/8/layout/cycle8"/>
    <dgm:cxn modelId="{F6E33AC4-DC81-442F-9E21-63E4BDE6CADF}" type="presOf" srcId="{0A82F4A2-7713-4654-BBE5-F632C90551D9}" destId="{1A00C24D-D64F-4F5B-B574-82FC6F3CA8BA}" srcOrd="0" destOrd="0" presId="urn:microsoft.com/office/officeart/2005/8/layout/cycle8"/>
    <dgm:cxn modelId="{BEC1B5C7-1CA9-4AFC-BC7E-E7D40F72B524}" srcId="{614C76DD-F195-4E31-B5B6-93BB2FBF2EC6}" destId="{0A82F4A2-7713-4654-BBE5-F632C90551D9}" srcOrd="4" destOrd="0" parTransId="{0B6EA518-9FC3-4772-8257-B3FA9036E8D3}" sibTransId="{3251699F-924E-4683-86A5-7A99D463A44F}"/>
    <dgm:cxn modelId="{004571D7-3FBD-4652-BB6A-5C301101743D}" srcId="{614C76DD-F195-4E31-B5B6-93BB2FBF2EC6}" destId="{7ADF1E35-34D7-46B8-BD15-CF6943B43DBD}" srcOrd="3" destOrd="0" parTransId="{BD348474-72F2-4289-B64B-33B9FEB9E565}" sibTransId="{9922534E-7489-4A1A-96C8-7D5C9C424BCA}"/>
    <dgm:cxn modelId="{9E8561C7-86FE-4F42-9F15-383DAABE3944}" type="presParOf" srcId="{B8A3EA17-0308-43C8-B9E7-3AB54D5140FB}" destId="{57F2D762-710B-4998-86A8-C3B7C4733416}" srcOrd="0" destOrd="0" presId="urn:microsoft.com/office/officeart/2005/8/layout/cycle8"/>
    <dgm:cxn modelId="{673C9FA5-C4FB-4EAD-98CE-99A4A9725DE0}" type="presParOf" srcId="{B8A3EA17-0308-43C8-B9E7-3AB54D5140FB}" destId="{1C3BD228-9687-48D6-8DD2-3660D6AEB239}" srcOrd="1" destOrd="0" presId="urn:microsoft.com/office/officeart/2005/8/layout/cycle8"/>
    <dgm:cxn modelId="{41A31D39-0FAC-451A-AF66-C6C3C0D8D6F7}" type="presParOf" srcId="{B8A3EA17-0308-43C8-B9E7-3AB54D5140FB}" destId="{C55B5686-57E7-4948-A6C6-BE6961C48EAE}" srcOrd="2" destOrd="0" presId="urn:microsoft.com/office/officeart/2005/8/layout/cycle8"/>
    <dgm:cxn modelId="{31A2433E-1B02-45F7-AB7F-4B99CD1A04D6}" type="presParOf" srcId="{B8A3EA17-0308-43C8-B9E7-3AB54D5140FB}" destId="{46B418C0-DDF0-4940-970E-2D913167E255}" srcOrd="3" destOrd="0" presId="urn:microsoft.com/office/officeart/2005/8/layout/cycle8"/>
    <dgm:cxn modelId="{0979F3A2-66F9-4C1D-8112-4FB3F761EBF9}" type="presParOf" srcId="{B8A3EA17-0308-43C8-B9E7-3AB54D5140FB}" destId="{1262229C-72B3-4957-8939-F4AE0153DAC8}" srcOrd="4" destOrd="0" presId="urn:microsoft.com/office/officeart/2005/8/layout/cycle8"/>
    <dgm:cxn modelId="{9DC7631A-8C65-4BA4-A0EA-7A628CF86723}" type="presParOf" srcId="{B8A3EA17-0308-43C8-B9E7-3AB54D5140FB}" destId="{3BD3ED75-8FF9-4115-87D7-8778EF3666BA}" srcOrd="5" destOrd="0" presId="urn:microsoft.com/office/officeart/2005/8/layout/cycle8"/>
    <dgm:cxn modelId="{CE154D86-B105-4330-B9FC-23DD8374D149}" type="presParOf" srcId="{B8A3EA17-0308-43C8-B9E7-3AB54D5140FB}" destId="{C3A0EE9C-0702-4864-85FE-350807B6AD99}" srcOrd="6" destOrd="0" presId="urn:microsoft.com/office/officeart/2005/8/layout/cycle8"/>
    <dgm:cxn modelId="{85B282B2-805C-4F04-8C71-8E11753AE594}" type="presParOf" srcId="{B8A3EA17-0308-43C8-B9E7-3AB54D5140FB}" destId="{C1F990B8-4DB5-4BB0-B81D-1AFDC085E6C2}" srcOrd="7" destOrd="0" presId="urn:microsoft.com/office/officeart/2005/8/layout/cycle8"/>
    <dgm:cxn modelId="{188EB94D-6840-4CD8-B9CA-69625991E282}" type="presParOf" srcId="{B8A3EA17-0308-43C8-B9E7-3AB54D5140FB}" destId="{7E414DBF-2872-4F93-B994-7BDF19268DAE}" srcOrd="8" destOrd="0" presId="urn:microsoft.com/office/officeart/2005/8/layout/cycle8"/>
    <dgm:cxn modelId="{E63300EE-CFA8-46CB-A371-F37D03CA3BA5}" type="presParOf" srcId="{B8A3EA17-0308-43C8-B9E7-3AB54D5140FB}" destId="{CADD4E8D-1A5B-42D5-A3F6-A6A43566EF20}" srcOrd="9" destOrd="0" presId="urn:microsoft.com/office/officeart/2005/8/layout/cycle8"/>
    <dgm:cxn modelId="{18FD57AF-05E7-4EC3-9919-0087A5AA1C23}" type="presParOf" srcId="{B8A3EA17-0308-43C8-B9E7-3AB54D5140FB}" destId="{FE5A6139-670B-40B8-BB3C-FD00E77B86E9}" srcOrd="10" destOrd="0" presId="urn:microsoft.com/office/officeart/2005/8/layout/cycle8"/>
    <dgm:cxn modelId="{E2F81096-E993-4FBA-BDC3-E1531D86CB67}" type="presParOf" srcId="{B8A3EA17-0308-43C8-B9E7-3AB54D5140FB}" destId="{85F2D33E-DB00-49C3-90DF-E598A10CAFA8}" srcOrd="11" destOrd="0" presId="urn:microsoft.com/office/officeart/2005/8/layout/cycle8"/>
    <dgm:cxn modelId="{A5030B12-7832-43CF-A23D-26CA9DDA3173}" type="presParOf" srcId="{B8A3EA17-0308-43C8-B9E7-3AB54D5140FB}" destId="{6AF0177D-7907-43CD-BC42-97328ED8A3CF}" srcOrd="12" destOrd="0" presId="urn:microsoft.com/office/officeart/2005/8/layout/cycle8"/>
    <dgm:cxn modelId="{D914B4BE-3E19-48DF-A097-74BFAAF25137}" type="presParOf" srcId="{B8A3EA17-0308-43C8-B9E7-3AB54D5140FB}" destId="{CC3EBCF0-D2B3-410E-84B6-AD5CC9FB074E}" srcOrd="13" destOrd="0" presId="urn:microsoft.com/office/officeart/2005/8/layout/cycle8"/>
    <dgm:cxn modelId="{EB4D4B2D-AFC3-417F-82A3-B63B86F27E86}" type="presParOf" srcId="{B8A3EA17-0308-43C8-B9E7-3AB54D5140FB}" destId="{7A0D966D-F0E1-4BEE-864B-6A111B97E2C1}" srcOrd="14" destOrd="0" presId="urn:microsoft.com/office/officeart/2005/8/layout/cycle8"/>
    <dgm:cxn modelId="{025477CE-B8AB-4B4B-BDE2-0F19273E34F9}" type="presParOf" srcId="{B8A3EA17-0308-43C8-B9E7-3AB54D5140FB}" destId="{7BDC02D5-C747-437B-87A1-9AA8890D21F1}" srcOrd="15" destOrd="0" presId="urn:microsoft.com/office/officeart/2005/8/layout/cycle8"/>
    <dgm:cxn modelId="{D323ED2A-6686-424B-8447-422E264CEC0E}" type="presParOf" srcId="{B8A3EA17-0308-43C8-B9E7-3AB54D5140FB}" destId="{1A00C24D-D64F-4F5B-B574-82FC6F3CA8BA}" srcOrd="16" destOrd="0" presId="urn:microsoft.com/office/officeart/2005/8/layout/cycle8"/>
    <dgm:cxn modelId="{AAD41E18-DB9E-48B1-A92A-07CC4B3559DA}" type="presParOf" srcId="{B8A3EA17-0308-43C8-B9E7-3AB54D5140FB}" destId="{B6E6099E-7E24-41CB-927F-F62D43378644}" srcOrd="17" destOrd="0" presId="urn:microsoft.com/office/officeart/2005/8/layout/cycle8"/>
    <dgm:cxn modelId="{FFB4CF69-AC8A-4695-AB08-44E5F89CA324}" type="presParOf" srcId="{B8A3EA17-0308-43C8-B9E7-3AB54D5140FB}" destId="{621C1CB5-E8FA-49A9-8B96-A64F72731BE8}" srcOrd="18" destOrd="0" presId="urn:microsoft.com/office/officeart/2005/8/layout/cycle8"/>
    <dgm:cxn modelId="{90333F30-EE19-4219-8DB5-4ABA276AF572}" type="presParOf" srcId="{B8A3EA17-0308-43C8-B9E7-3AB54D5140FB}" destId="{5C40AC75-15C9-4B5A-892E-80CC7AA9785B}" srcOrd="19" destOrd="0" presId="urn:microsoft.com/office/officeart/2005/8/layout/cycle8"/>
    <dgm:cxn modelId="{ABE257C2-9CB4-44A8-B78F-57F28421A13D}" type="presParOf" srcId="{B8A3EA17-0308-43C8-B9E7-3AB54D5140FB}" destId="{B3A2FC41-374F-43C6-BCC2-17F142D748F7}" srcOrd="20" destOrd="0" presId="urn:microsoft.com/office/officeart/2005/8/layout/cycle8"/>
    <dgm:cxn modelId="{CB679964-4C23-4766-8D76-1665856D2B96}" type="presParOf" srcId="{B8A3EA17-0308-43C8-B9E7-3AB54D5140FB}" destId="{3ABCC2F4-F721-4AD9-839A-50260AB7F8AB}" srcOrd="21" destOrd="0" presId="urn:microsoft.com/office/officeart/2005/8/layout/cycle8"/>
    <dgm:cxn modelId="{A5C1AF60-AF35-4888-9384-332425B11DD0}" type="presParOf" srcId="{B8A3EA17-0308-43C8-B9E7-3AB54D5140FB}" destId="{DEBE2BFC-B817-47D7-A36A-48CB2FD8419D}" srcOrd="22" destOrd="0" presId="urn:microsoft.com/office/officeart/2005/8/layout/cycle8"/>
    <dgm:cxn modelId="{63D5BFD9-4FAE-43D6-95BC-EBE50388ACA2}" type="presParOf" srcId="{B8A3EA17-0308-43C8-B9E7-3AB54D5140FB}" destId="{2566FE8A-A0EC-4357-8EF5-2CD61BE192D7}" srcOrd="23" destOrd="0" presId="urn:microsoft.com/office/officeart/2005/8/layout/cycle8"/>
    <dgm:cxn modelId="{94B03D0B-4B94-4402-B4DE-836C7A0B49A9}" type="presParOf" srcId="{B8A3EA17-0308-43C8-B9E7-3AB54D5140FB}" destId="{F5DF58A8-3932-4E88-B951-23E4C9ABE127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14C76DD-F195-4E31-B5B6-93BB2FBF2EC6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F674FAA-1672-4011-A76B-BF0B23DF75EF}">
      <dgm:prSet phldrT="[Texto]" phldr="0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pt-BR" sz="1600" b="1">
              <a:latin typeface="Trebuchet MS" panose="020B0603020202020204"/>
            </a:rPr>
            <a:t>Coleta e armazenamento de dados</a:t>
          </a:r>
          <a:endParaRPr lang="pt-BR" sz="1600" b="1"/>
        </a:p>
      </dgm:t>
    </dgm:pt>
    <dgm:pt modelId="{16756087-43FD-43A1-86D0-2715EFEF22CC}" type="parTrans" cxnId="{1F7CA953-CBCD-484E-91B3-046D12776F74}">
      <dgm:prSet/>
      <dgm:spPr/>
      <dgm:t>
        <a:bodyPr/>
        <a:lstStyle/>
        <a:p>
          <a:endParaRPr lang="pt-BR"/>
        </a:p>
      </dgm:t>
    </dgm:pt>
    <dgm:pt modelId="{25BA9026-4D86-44CA-B589-20E13295110E}" type="sibTrans" cxnId="{1F7CA953-CBCD-484E-91B3-046D12776F74}">
      <dgm:prSet/>
      <dgm:spPr/>
      <dgm:t>
        <a:bodyPr/>
        <a:lstStyle/>
        <a:p>
          <a:endParaRPr lang="pt-BR"/>
        </a:p>
      </dgm:t>
    </dgm:pt>
    <dgm:pt modelId="{712354D9-8C30-49B1-A2E2-BDA2823BD854}">
      <dgm:prSet phldrT="[Texto]" phldr="0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Seleção e</a:t>
          </a:r>
          <a:r>
            <a:rPr lang="pt-BR"/>
            <a:t> </a:t>
          </a:r>
          <a:r>
            <a:rPr lang="pt-BR">
              <a:latin typeface="Trebuchet MS" panose="020B0603020202020204"/>
            </a:rPr>
            <a:t>Pré-processamento</a:t>
          </a:r>
          <a:endParaRPr lang="pt-BR"/>
        </a:p>
      </dgm:t>
    </dgm:pt>
    <dgm:pt modelId="{0FD6E037-0F0D-415D-A359-EB1976F5D761}" type="parTrans" cxnId="{A278D62E-ACEF-4025-AE4A-1FB60400DCD4}">
      <dgm:prSet/>
      <dgm:spPr/>
      <dgm:t>
        <a:bodyPr/>
        <a:lstStyle/>
        <a:p>
          <a:endParaRPr lang="pt-BR"/>
        </a:p>
      </dgm:t>
    </dgm:pt>
    <dgm:pt modelId="{9F5764C2-F5D2-48AF-A7B3-68D20EA0F5D0}" type="sibTrans" cxnId="{A278D62E-ACEF-4025-AE4A-1FB60400DCD4}">
      <dgm:prSet/>
      <dgm:spPr/>
      <dgm:t>
        <a:bodyPr/>
        <a:lstStyle/>
        <a:p>
          <a:endParaRPr lang="pt-BR"/>
        </a:p>
      </dgm:t>
    </dgm:pt>
    <dgm:pt modelId="{E44190AA-3268-4A1A-AF0E-95BC61A4943E}">
      <dgm:prSet phldrT="[Texto]" phldr="0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t-BR">
              <a:latin typeface="Trebuchet MS" panose="020B0603020202020204"/>
            </a:rPr>
            <a:t>Transformação</a:t>
          </a:r>
          <a:endParaRPr lang="pt-BR"/>
        </a:p>
      </dgm:t>
    </dgm:pt>
    <dgm:pt modelId="{7B90454C-6D93-4F5A-A8E0-68AD2AD6018F}" type="parTrans" cxnId="{F58F8568-7E7A-4D44-9AF3-1C812CFB0ADD}">
      <dgm:prSet/>
      <dgm:spPr/>
      <dgm:t>
        <a:bodyPr/>
        <a:lstStyle/>
        <a:p>
          <a:endParaRPr lang="pt-BR"/>
        </a:p>
      </dgm:t>
    </dgm:pt>
    <dgm:pt modelId="{E24BD5D9-40FB-4079-B102-64E29FD5A9BE}" type="sibTrans" cxnId="{F58F8568-7E7A-4D44-9AF3-1C812CFB0ADD}">
      <dgm:prSet/>
      <dgm:spPr/>
      <dgm:t>
        <a:bodyPr/>
        <a:lstStyle/>
        <a:p>
          <a:endParaRPr lang="pt-BR"/>
        </a:p>
      </dgm:t>
    </dgm:pt>
    <dgm:pt modelId="{7ADF1E35-34D7-46B8-BD15-CF6943B43DBD}">
      <dgm:prSet phldrT="[Texto]" phldr="0"/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Mineração e casos de uso</a:t>
          </a:r>
          <a:endParaRPr lang="pt-BR"/>
        </a:p>
      </dgm:t>
    </dgm:pt>
    <dgm:pt modelId="{BD348474-72F2-4289-B64B-33B9FEB9E565}" type="parTrans" cxnId="{004571D7-3FBD-4652-BB6A-5C301101743D}">
      <dgm:prSet/>
      <dgm:spPr/>
      <dgm:t>
        <a:bodyPr/>
        <a:lstStyle/>
        <a:p>
          <a:endParaRPr lang="pt-BR"/>
        </a:p>
      </dgm:t>
    </dgm:pt>
    <dgm:pt modelId="{9922534E-7489-4A1A-96C8-7D5C9C424BCA}" type="sibTrans" cxnId="{004571D7-3FBD-4652-BB6A-5C301101743D}">
      <dgm:prSet/>
      <dgm:spPr/>
      <dgm:t>
        <a:bodyPr/>
        <a:lstStyle/>
        <a:p>
          <a:endParaRPr lang="pt-BR"/>
        </a:p>
      </dgm:t>
    </dgm:pt>
    <dgm:pt modelId="{0A82F4A2-7713-4654-BBE5-F632C90551D9}">
      <dgm:prSet phldrT="[Texto]" phldr="0"/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Interpretação dos dados</a:t>
          </a:r>
          <a:endParaRPr lang="pt-BR"/>
        </a:p>
      </dgm:t>
    </dgm:pt>
    <dgm:pt modelId="{0B6EA518-9FC3-4772-8257-B3FA9036E8D3}" type="parTrans" cxnId="{BEC1B5C7-1CA9-4AFC-BC7E-E7D40F72B524}">
      <dgm:prSet/>
      <dgm:spPr/>
      <dgm:t>
        <a:bodyPr/>
        <a:lstStyle/>
        <a:p>
          <a:endParaRPr lang="pt-BR"/>
        </a:p>
      </dgm:t>
    </dgm:pt>
    <dgm:pt modelId="{3251699F-924E-4683-86A5-7A99D463A44F}" type="sibTrans" cxnId="{BEC1B5C7-1CA9-4AFC-BC7E-E7D40F72B524}">
      <dgm:prSet/>
      <dgm:spPr/>
      <dgm:t>
        <a:bodyPr/>
        <a:lstStyle/>
        <a:p>
          <a:endParaRPr lang="pt-BR"/>
        </a:p>
      </dgm:t>
    </dgm:pt>
    <dgm:pt modelId="{B8A3EA17-0308-43C8-B9E7-3AB54D5140FB}" type="pres">
      <dgm:prSet presAssocID="{614C76DD-F195-4E31-B5B6-93BB2FBF2EC6}" presName="compositeShape" presStyleCnt="0">
        <dgm:presLayoutVars>
          <dgm:chMax val="7"/>
          <dgm:dir/>
          <dgm:resizeHandles val="exact"/>
        </dgm:presLayoutVars>
      </dgm:prSet>
      <dgm:spPr/>
    </dgm:pt>
    <dgm:pt modelId="{57F2D762-710B-4998-86A8-C3B7C4733416}" type="pres">
      <dgm:prSet presAssocID="{614C76DD-F195-4E31-B5B6-93BB2FBF2EC6}" presName="wedge1" presStyleLbl="node1" presStyleIdx="0" presStyleCnt="5"/>
      <dgm:spPr/>
    </dgm:pt>
    <dgm:pt modelId="{1C3BD228-9687-48D6-8DD2-3660D6AEB239}" type="pres">
      <dgm:prSet presAssocID="{614C76DD-F195-4E31-B5B6-93BB2FBF2EC6}" presName="dummy1a" presStyleCnt="0"/>
      <dgm:spPr/>
    </dgm:pt>
    <dgm:pt modelId="{C55B5686-57E7-4948-A6C6-BE6961C48EAE}" type="pres">
      <dgm:prSet presAssocID="{614C76DD-F195-4E31-B5B6-93BB2FBF2EC6}" presName="dummy1b" presStyleCnt="0"/>
      <dgm:spPr/>
    </dgm:pt>
    <dgm:pt modelId="{46B418C0-DDF0-4940-970E-2D913167E255}" type="pres">
      <dgm:prSet presAssocID="{614C76DD-F195-4E31-B5B6-93BB2FBF2EC6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262229C-72B3-4957-8939-F4AE0153DAC8}" type="pres">
      <dgm:prSet presAssocID="{614C76DD-F195-4E31-B5B6-93BB2FBF2EC6}" presName="wedge2" presStyleLbl="node1" presStyleIdx="1" presStyleCnt="5"/>
      <dgm:spPr/>
    </dgm:pt>
    <dgm:pt modelId="{3BD3ED75-8FF9-4115-87D7-8778EF3666BA}" type="pres">
      <dgm:prSet presAssocID="{614C76DD-F195-4E31-B5B6-93BB2FBF2EC6}" presName="dummy2a" presStyleCnt="0"/>
      <dgm:spPr/>
    </dgm:pt>
    <dgm:pt modelId="{C3A0EE9C-0702-4864-85FE-350807B6AD99}" type="pres">
      <dgm:prSet presAssocID="{614C76DD-F195-4E31-B5B6-93BB2FBF2EC6}" presName="dummy2b" presStyleCnt="0"/>
      <dgm:spPr/>
    </dgm:pt>
    <dgm:pt modelId="{C1F990B8-4DB5-4BB0-B81D-1AFDC085E6C2}" type="pres">
      <dgm:prSet presAssocID="{614C76DD-F195-4E31-B5B6-93BB2FBF2EC6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E414DBF-2872-4F93-B994-7BDF19268DAE}" type="pres">
      <dgm:prSet presAssocID="{614C76DD-F195-4E31-B5B6-93BB2FBF2EC6}" presName="wedge3" presStyleLbl="node1" presStyleIdx="2" presStyleCnt="5"/>
      <dgm:spPr/>
    </dgm:pt>
    <dgm:pt modelId="{CADD4E8D-1A5B-42D5-A3F6-A6A43566EF20}" type="pres">
      <dgm:prSet presAssocID="{614C76DD-F195-4E31-B5B6-93BB2FBF2EC6}" presName="dummy3a" presStyleCnt="0"/>
      <dgm:spPr/>
    </dgm:pt>
    <dgm:pt modelId="{FE5A6139-670B-40B8-BB3C-FD00E77B86E9}" type="pres">
      <dgm:prSet presAssocID="{614C76DD-F195-4E31-B5B6-93BB2FBF2EC6}" presName="dummy3b" presStyleCnt="0"/>
      <dgm:spPr/>
    </dgm:pt>
    <dgm:pt modelId="{85F2D33E-DB00-49C3-90DF-E598A10CAFA8}" type="pres">
      <dgm:prSet presAssocID="{614C76DD-F195-4E31-B5B6-93BB2FBF2EC6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AF0177D-7907-43CD-BC42-97328ED8A3CF}" type="pres">
      <dgm:prSet presAssocID="{614C76DD-F195-4E31-B5B6-93BB2FBF2EC6}" presName="wedge4" presStyleLbl="node1" presStyleIdx="3" presStyleCnt="5"/>
      <dgm:spPr/>
    </dgm:pt>
    <dgm:pt modelId="{CC3EBCF0-D2B3-410E-84B6-AD5CC9FB074E}" type="pres">
      <dgm:prSet presAssocID="{614C76DD-F195-4E31-B5B6-93BB2FBF2EC6}" presName="dummy4a" presStyleCnt="0"/>
      <dgm:spPr/>
    </dgm:pt>
    <dgm:pt modelId="{7A0D966D-F0E1-4BEE-864B-6A111B97E2C1}" type="pres">
      <dgm:prSet presAssocID="{614C76DD-F195-4E31-B5B6-93BB2FBF2EC6}" presName="dummy4b" presStyleCnt="0"/>
      <dgm:spPr/>
    </dgm:pt>
    <dgm:pt modelId="{7BDC02D5-C747-437B-87A1-9AA8890D21F1}" type="pres">
      <dgm:prSet presAssocID="{614C76DD-F195-4E31-B5B6-93BB2FBF2EC6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A00C24D-D64F-4F5B-B574-82FC6F3CA8BA}" type="pres">
      <dgm:prSet presAssocID="{614C76DD-F195-4E31-B5B6-93BB2FBF2EC6}" presName="wedge5" presStyleLbl="node1" presStyleIdx="4" presStyleCnt="5"/>
      <dgm:spPr/>
    </dgm:pt>
    <dgm:pt modelId="{B6E6099E-7E24-41CB-927F-F62D43378644}" type="pres">
      <dgm:prSet presAssocID="{614C76DD-F195-4E31-B5B6-93BB2FBF2EC6}" presName="dummy5a" presStyleCnt="0"/>
      <dgm:spPr/>
    </dgm:pt>
    <dgm:pt modelId="{621C1CB5-E8FA-49A9-8B96-A64F72731BE8}" type="pres">
      <dgm:prSet presAssocID="{614C76DD-F195-4E31-B5B6-93BB2FBF2EC6}" presName="dummy5b" presStyleCnt="0"/>
      <dgm:spPr/>
    </dgm:pt>
    <dgm:pt modelId="{5C40AC75-15C9-4B5A-892E-80CC7AA9785B}" type="pres">
      <dgm:prSet presAssocID="{614C76DD-F195-4E31-B5B6-93BB2FBF2EC6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B3A2FC41-374F-43C6-BCC2-17F142D748F7}" type="pres">
      <dgm:prSet presAssocID="{25BA9026-4D86-44CA-B589-20E13295110E}" presName="arrowWedge1" presStyleLbl="fgSibTrans2D1" presStyleIdx="0" presStyleCnt="5"/>
      <dgm:spPr/>
    </dgm:pt>
    <dgm:pt modelId="{3ABCC2F4-F721-4AD9-839A-50260AB7F8AB}" type="pres">
      <dgm:prSet presAssocID="{9F5764C2-F5D2-48AF-A7B3-68D20EA0F5D0}" presName="arrowWedge2" presStyleLbl="fgSibTrans2D1" presStyleIdx="1" presStyleCnt="5"/>
      <dgm:spPr/>
    </dgm:pt>
    <dgm:pt modelId="{DEBE2BFC-B817-47D7-A36A-48CB2FD8419D}" type="pres">
      <dgm:prSet presAssocID="{E24BD5D9-40FB-4079-B102-64E29FD5A9BE}" presName="arrowWedge3" presStyleLbl="fgSibTrans2D1" presStyleIdx="2" presStyleCnt="5"/>
      <dgm:spPr/>
    </dgm:pt>
    <dgm:pt modelId="{2566FE8A-A0EC-4357-8EF5-2CD61BE192D7}" type="pres">
      <dgm:prSet presAssocID="{9922534E-7489-4A1A-96C8-7D5C9C424BCA}" presName="arrowWedge4" presStyleLbl="fgSibTrans2D1" presStyleIdx="3" presStyleCnt="5"/>
      <dgm:spPr/>
    </dgm:pt>
    <dgm:pt modelId="{F5DF58A8-3932-4E88-B951-23E4C9ABE127}" type="pres">
      <dgm:prSet presAssocID="{3251699F-924E-4683-86A5-7A99D463A44F}" presName="arrowWedge5" presStyleLbl="fgSibTrans2D1" presStyleIdx="4" presStyleCnt="5"/>
      <dgm:spPr/>
    </dgm:pt>
  </dgm:ptLst>
  <dgm:cxnLst>
    <dgm:cxn modelId="{B6DC8A15-F90B-4A90-8B25-9106157FF79D}" type="presOf" srcId="{0A82F4A2-7713-4654-BBE5-F632C90551D9}" destId="{5C40AC75-15C9-4B5A-892E-80CC7AA9785B}" srcOrd="1" destOrd="0" presId="urn:microsoft.com/office/officeart/2005/8/layout/cycle8"/>
    <dgm:cxn modelId="{89F1291A-959F-426A-BD9B-E68E3445F5DF}" type="presOf" srcId="{7ADF1E35-34D7-46B8-BD15-CF6943B43DBD}" destId="{7BDC02D5-C747-437B-87A1-9AA8890D21F1}" srcOrd="1" destOrd="0" presId="urn:microsoft.com/office/officeart/2005/8/layout/cycle8"/>
    <dgm:cxn modelId="{A278D62E-ACEF-4025-AE4A-1FB60400DCD4}" srcId="{614C76DD-F195-4E31-B5B6-93BB2FBF2EC6}" destId="{712354D9-8C30-49B1-A2E2-BDA2823BD854}" srcOrd="1" destOrd="0" parTransId="{0FD6E037-0F0D-415D-A359-EB1976F5D761}" sibTransId="{9F5764C2-F5D2-48AF-A7B3-68D20EA0F5D0}"/>
    <dgm:cxn modelId="{C444365C-B507-4D56-941C-2EDE29F5FB3A}" type="presOf" srcId="{7F674FAA-1672-4011-A76B-BF0B23DF75EF}" destId="{57F2D762-710B-4998-86A8-C3B7C4733416}" srcOrd="0" destOrd="0" presId="urn:microsoft.com/office/officeart/2005/8/layout/cycle8"/>
    <dgm:cxn modelId="{8953D143-78D8-432C-B403-DF771CF34587}" type="presOf" srcId="{7F674FAA-1672-4011-A76B-BF0B23DF75EF}" destId="{46B418C0-DDF0-4940-970E-2D913167E255}" srcOrd="1" destOrd="0" presId="urn:microsoft.com/office/officeart/2005/8/layout/cycle8"/>
    <dgm:cxn modelId="{F58F8568-7E7A-4D44-9AF3-1C812CFB0ADD}" srcId="{614C76DD-F195-4E31-B5B6-93BB2FBF2EC6}" destId="{E44190AA-3268-4A1A-AF0E-95BC61A4943E}" srcOrd="2" destOrd="0" parTransId="{7B90454C-6D93-4F5A-A8E0-68AD2AD6018F}" sibTransId="{E24BD5D9-40FB-4079-B102-64E29FD5A9BE}"/>
    <dgm:cxn modelId="{1F7CA953-CBCD-484E-91B3-046D12776F74}" srcId="{614C76DD-F195-4E31-B5B6-93BB2FBF2EC6}" destId="{7F674FAA-1672-4011-A76B-BF0B23DF75EF}" srcOrd="0" destOrd="0" parTransId="{16756087-43FD-43A1-86D0-2715EFEF22CC}" sibTransId="{25BA9026-4D86-44CA-B589-20E13295110E}"/>
    <dgm:cxn modelId="{13F62295-223C-4EAD-B540-0D5865606FF6}" type="presOf" srcId="{712354D9-8C30-49B1-A2E2-BDA2823BD854}" destId="{1262229C-72B3-4957-8939-F4AE0153DAC8}" srcOrd="0" destOrd="0" presId="urn:microsoft.com/office/officeart/2005/8/layout/cycle8"/>
    <dgm:cxn modelId="{E0862EA3-DBAA-4394-BB84-33E6CE575456}" type="presOf" srcId="{E44190AA-3268-4A1A-AF0E-95BC61A4943E}" destId="{85F2D33E-DB00-49C3-90DF-E598A10CAFA8}" srcOrd="1" destOrd="0" presId="urn:microsoft.com/office/officeart/2005/8/layout/cycle8"/>
    <dgm:cxn modelId="{74C342A5-8388-49E4-804E-CD0006CC062B}" type="presOf" srcId="{614C76DD-F195-4E31-B5B6-93BB2FBF2EC6}" destId="{B8A3EA17-0308-43C8-B9E7-3AB54D5140FB}" srcOrd="0" destOrd="0" presId="urn:microsoft.com/office/officeart/2005/8/layout/cycle8"/>
    <dgm:cxn modelId="{801A44A6-8370-499B-B886-27B260B8F1CE}" type="presOf" srcId="{712354D9-8C30-49B1-A2E2-BDA2823BD854}" destId="{C1F990B8-4DB5-4BB0-B81D-1AFDC085E6C2}" srcOrd="1" destOrd="0" presId="urn:microsoft.com/office/officeart/2005/8/layout/cycle8"/>
    <dgm:cxn modelId="{F2A7B7AD-7076-4101-BF36-172CFA41A682}" type="presOf" srcId="{E44190AA-3268-4A1A-AF0E-95BC61A4943E}" destId="{7E414DBF-2872-4F93-B994-7BDF19268DAE}" srcOrd="0" destOrd="0" presId="urn:microsoft.com/office/officeart/2005/8/layout/cycle8"/>
    <dgm:cxn modelId="{A8C175B1-4401-4ADE-AF0F-1F4E8EB9C621}" type="presOf" srcId="{7ADF1E35-34D7-46B8-BD15-CF6943B43DBD}" destId="{6AF0177D-7907-43CD-BC42-97328ED8A3CF}" srcOrd="0" destOrd="0" presId="urn:microsoft.com/office/officeart/2005/8/layout/cycle8"/>
    <dgm:cxn modelId="{F6E33AC4-DC81-442F-9E21-63E4BDE6CADF}" type="presOf" srcId="{0A82F4A2-7713-4654-BBE5-F632C90551D9}" destId="{1A00C24D-D64F-4F5B-B574-82FC6F3CA8BA}" srcOrd="0" destOrd="0" presId="urn:microsoft.com/office/officeart/2005/8/layout/cycle8"/>
    <dgm:cxn modelId="{BEC1B5C7-1CA9-4AFC-BC7E-E7D40F72B524}" srcId="{614C76DD-F195-4E31-B5B6-93BB2FBF2EC6}" destId="{0A82F4A2-7713-4654-BBE5-F632C90551D9}" srcOrd="4" destOrd="0" parTransId="{0B6EA518-9FC3-4772-8257-B3FA9036E8D3}" sibTransId="{3251699F-924E-4683-86A5-7A99D463A44F}"/>
    <dgm:cxn modelId="{004571D7-3FBD-4652-BB6A-5C301101743D}" srcId="{614C76DD-F195-4E31-B5B6-93BB2FBF2EC6}" destId="{7ADF1E35-34D7-46B8-BD15-CF6943B43DBD}" srcOrd="3" destOrd="0" parTransId="{BD348474-72F2-4289-B64B-33B9FEB9E565}" sibTransId="{9922534E-7489-4A1A-96C8-7D5C9C424BCA}"/>
    <dgm:cxn modelId="{9E8561C7-86FE-4F42-9F15-383DAABE3944}" type="presParOf" srcId="{B8A3EA17-0308-43C8-B9E7-3AB54D5140FB}" destId="{57F2D762-710B-4998-86A8-C3B7C4733416}" srcOrd="0" destOrd="0" presId="urn:microsoft.com/office/officeart/2005/8/layout/cycle8"/>
    <dgm:cxn modelId="{673C9FA5-C4FB-4EAD-98CE-99A4A9725DE0}" type="presParOf" srcId="{B8A3EA17-0308-43C8-B9E7-3AB54D5140FB}" destId="{1C3BD228-9687-48D6-8DD2-3660D6AEB239}" srcOrd="1" destOrd="0" presId="urn:microsoft.com/office/officeart/2005/8/layout/cycle8"/>
    <dgm:cxn modelId="{41A31D39-0FAC-451A-AF66-C6C3C0D8D6F7}" type="presParOf" srcId="{B8A3EA17-0308-43C8-B9E7-3AB54D5140FB}" destId="{C55B5686-57E7-4948-A6C6-BE6961C48EAE}" srcOrd="2" destOrd="0" presId="urn:microsoft.com/office/officeart/2005/8/layout/cycle8"/>
    <dgm:cxn modelId="{31A2433E-1B02-45F7-AB7F-4B99CD1A04D6}" type="presParOf" srcId="{B8A3EA17-0308-43C8-B9E7-3AB54D5140FB}" destId="{46B418C0-DDF0-4940-970E-2D913167E255}" srcOrd="3" destOrd="0" presId="urn:microsoft.com/office/officeart/2005/8/layout/cycle8"/>
    <dgm:cxn modelId="{0979F3A2-66F9-4C1D-8112-4FB3F761EBF9}" type="presParOf" srcId="{B8A3EA17-0308-43C8-B9E7-3AB54D5140FB}" destId="{1262229C-72B3-4957-8939-F4AE0153DAC8}" srcOrd="4" destOrd="0" presId="urn:microsoft.com/office/officeart/2005/8/layout/cycle8"/>
    <dgm:cxn modelId="{9DC7631A-8C65-4BA4-A0EA-7A628CF86723}" type="presParOf" srcId="{B8A3EA17-0308-43C8-B9E7-3AB54D5140FB}" destId="{3BD3ED75-8FF9-4115-87D7-8778EF3666BA}" srcOrd="5" destOrd="0" presId="urn:microsoft.com/office/officeart/2005/8/layout/cycle8"/>
    <dgm:cxn modelId="{CE154D86-B105-4330-B9FC-23DD8374D149}" type="presParOf" srcId="{B8A3EA17-0308-43C8-B9E7-3AB54D5140FB}" destId="{C3A0EE9C-0702-4864-85FE-350807B6AD99}" srcOrd="6" destOrd="0" presId="urn:microsoft.com/office/officeart/2005/8/layout/cycle8"/>
    <dgm:cxn modelId="{85B282B2-805C-4F04-8C71-8E11753AE594}" type="presParOf" srcId="{B8A3EA17-0308-43C8-B9E7-3AB54D5140FB}" destId="{C1F990B8-4DB5-4BB0-B81D-1AFDC085E6C2}" srcOrd="7" destOrd="0" presId="urn:microsoft.com/office/officeart/2005/8/layout/cycle8"/>
    <dgm:cxn modelId="{188EB94D-6840-4CD8-B9CA-69625991E282}" type="presParOf" srcId="{B8A3EA17-0308-43C8-B9E7-3AB54D5140FB}" destId="{7E414DBF-2872-4F93-B994-7BDF19268DAE}" srcOrd="8" destOrd="0" presId="urn:microsoft.com/office/officeart/2005/8/layout/cycle8"/>
    <dgm:cxn modelId="{E63300EE-CFA8-46CB-A371-F37D03CA3BA5}" type="presParOf" srcId="{B8A3EA17-0308-43C8-B9E7-3AB54D5140FB}" destId="{CADD4E8D-1A5B-42D5-A3F6-A6A43566EF20}" srcOrd="9" destOrd="0" presId="urn:microsoft.com/office/officeart/2005/8/layout/cycle8"/>
    <dgm:cxn modelId="{18FD57AF-05E7-4EC3-9919-0087A5AA1C23}" type="presParOf" srcId="{B8A3EA17-0308-43C8-B9E7-3AB54D5140FB}" destId="{FE5A6139-670B-40B8-BB3C-FD00E77B86E9}" srcOrd="10" destOrd="0" presId="urn:microsoft.com/office/officeart/2005/8/layout/cycle8"/>
    <dgm:cxn modelId="{E2F81096-E993-4FBA-BDC3-E1531D86CB67}" type="presParOf" srcId="{B8A3EA17-0308-43C8-B9E7-3AB54D5140FB}" destId="{85F2D33E-DB00-49C3-90DF-E598A10CAFA8}" srcOrd="11" destOrd="0" presId="urn:microsoft.com/office/officeart/2005/8/layout/cycle8"/>
    <dgm:cxn modelId="{A5030B12-7832-43CF-A23D-26CA9DDA3173}" type="presParOf" srcId="{B8A3EA17-0308-43C8-B9E7-3AB54D5140FB}" destId="{6AF0177D-7907-43CD-BC42-97328ED8A3CF}" srcOrd="12" destOrd="0" presId="urn:microsoft.com/office/officeart/2005/8/layout/cycle8"/>
    <dgm:cxn modelId="{D914B4BE-3E19-48DF-A097-74BFAAF25137}" type="presParOf" srcId="{B8A3EA17-0308-43C8-B9E7-3AB54D5140FB}" destId="{CC3EBCF0-D2B3-410E-84B6-AD5CC9FB074E}" srcOrd="13" destOrd="0" presId="urn:microsoft.com/office/officeart/2005/8/layout/cycle8"/>
    <dgm:cxn modelId="{EB4D4B2D-AFC3-417F-82A3-B63B86F27E86}" type="presParOf" srcId="{B8A3EA17-0308-43C8-B9E7-3AB54D5140FB}" destId="{7A0D966D-F0E1-4BEE-864B-6A111B97E2C1}" srcOrd="14" destOrd="0" presId="urn:microsoft.com/office/officeart/2005/8/layout/cycle8"/>
    <dgm:cxn modelId="{025477CE-B8AB-4B4B-BDE2-0F19273E34F9}" type="presParOf" srcId="{B8A3EA17-0308-43C8-B9E7-3AB54D5140FB}" destId="{7BDC02D5-C747-437B-87A1-9AA8890D21F1}" srcOrd="15" destOrd="0" presId="urn:microsoft.com/office/officeart/2005/8/layout/cycle8"/>
    <dgm:cxn modelId="{D323ED2A-6686-424B-8447-422E264CEC0E}" type="presParOf" srcId="{B8A3EA17-0308-43C8-B9E7-3AB54D5140FB}" destId="{1A00C24D-D64F-4F5B-B574-82FC6F3CA8BA}" srcOrd="16" destOrd="0" presId="urn:microsoft.com/office/officeart/2005/8/layout/cycle8"/>
    <dgm:cxn modelId="{AAD41E18-DB9E-48B1-A92A-07CC4B3559DA}" type="presParOf" srcId="{B8A3EA17-0308-43C8-B9E7-3AB54D5140FB}" destId="{B6E6099E-7E24-41CB-927F-F62D43378644}" srcOrd="17" destOrd="0" presId="urn:microsoft.com/office/officeart/2005/8/layout/cycle8"/>
    <dgm:cxn modelId="{FFB4CF69-AC8A-4695-AB08-44E5F89CA324}" type="presParOf" srcId="{B8A3EA17-0308-43C8-B9E7-3AB54D5140FB}" destId="{621C1CB5-E8FA-49A9-8B96-A64F72731BE8}" srcOrd="18" destOrd="0" presId="urn:microsoft.com/office/officeart/2005/8/layout/cycle8"/>
    <dgm:cxn modelId="{90333F30-EE19-4219-8DB5-4ABA276AF572}" type="presParOf" srcId="{B8A3EA17-0308-43C8-B9E7-3AB54D5140FB}" destId="{5C40AC75-15C9-4B5A-892E-80CC7AA9785B}" srcOrd="19" destOrd="0" presId="urn:microsoft.com/office/officeart/2005/8/layout/cycle8"/>
    <dgm:cxn modelId="{ABE257C2-9CB4-44A8-B78F-57F28421A13D}" type="presParOf" srcId="{B8A3EA17-0308-43C8-B9E7-3AB54D5140FB}" destId="{B3A2FC41-374F-43C6-BCC2-17F142D748F7}" srcOrd="20" destOrd="0" presId="urn:microsoft.com/office/officeart/2005/8/layout/cycle8"/>
    <dgm:cxn modelId="{CB679964-4C23-4766-8D76-1665856D2B96}" type="presParOf" srcId="{B8A3EA17-0308-43C8-B9E7-3AB54D5140FB}" destId="{3ABCC2F4-F721-4AD9-839A-50260AB7F8AB}" srcOrd="21" destOrd="0" presId="urn:microsoft.com/office/officeart/2005/8/layout/cycle8"/>
    <dgm:cxn modelId="{A5C1AF60-AF35-4888-9384-332425B11DD0}" type="presParOf" srcId="{B8A3EA17-0308-43C8-B9E7-3AB54D5140FB}" destId="{DEBE2BFC-B817-47D7-A36A-48CB2FD8419D}" srcOrd="22" destOrd="0" presId="urn:microsoft.com/office/officeart/2005/8/layout/cycle8"/>
    <dgm:cxn modelId="{63D5BFD9-4FAE-43D6-95BC-EBE50388ACA2}" type="presParOf" srcId="{B8A3EA17-0308-43C8-B9E7-3AB54D5140FB}" destId="{2566FE8A-A0EC-4357-8EF5-2CD61BE192D7}" srcOrd="23" destOrd="0" presId="urn:microsoft.com/office/officeart/2005/8/layout/cycle8"/>
    <dgm:cxn modelId="{94B03D0B-4B94-4402-B4DE-836C7A0B49A9}" type="presParOf" srcId="{B8A3EA17-0308-43C8-B9E7-3AB54D5140FB}" destId="{F5DF58A8-3932-4E88-B951-23E4C9ABE127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14C76DD-F195-4E31-B5B6-93BB2FBF2EC6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F674FAA-1672-4011-A76B-BF0B23DF75EF}">
      <dgm:prSet phldrT="[Texto]" phldr="0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pt-BR" sz="1600" b="1">
              <a:latin typeface="Trebuchet MS" panose="020B0603020202020204"/>
            </a:rPr>
            <a:t>Coleta e armazenamento de dados</a:t>
          </a:r>
          <a:endParaRPr lang="pt-BR" sz="1600" b="1"/>
        </a:p>
      </dgm:t>
    </dgm:pt>
    <dgm:pt modelId="{16756087-43FD-43A1-86D0-2715EFEF22CC}" type="parTrans" cxnId="{1F7CA953-CBCD-484E-91B3-046D12776F74}">
      <dgm:prSet/>
      <dgm:spPr/>
      <dgm:t>
        <a:bodyPr/>
        <a:lstStyle/>
        <a:p>
          <a:endParaRPr lang="pt-BR"/>
        </a:p>
      </dgm:t>
    </dgm:pt>
    <dgm:pt modelId="{25BA9026-4D86-44CA-B589-20E13295110E}" type="sibTrans" cxnId="{1F7CA953-CBCD-484E-91B3-046D12776F74}">
      <dgm:prSet/>
      <dgm:spPr/>
      <dgm:t>
        <a:bodyPr/>
        <a:lstStyle/>
        <a:p>
          <a:endParaRPr lang="pt-BR"/>
        </a:p>
      </dgm:t>
    </dgm:pt>
    <dgm:pt modelId="{712354D9-8C30-49B1-A2E2-BDA2823BD854}">
      <dgm:prSet phldrT="[Texto]" phldr="0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Seleção e</a:t>
          </a:r>
          <a:r>
            <a:rPr lang="pt-BR"/>
            <a:t> </a:t>
          </a:r>
          <a:r>
            <a:rPr lang="pt-BR">
              <a:latin typeface="Trebuchet MS" panose="020B0603020202020204"/>
            </a:rPr>
            <a:t>Pré-processamento</a:t>
          </a:r>
          <a:endParaRPr lang="pt-BR"/>
        </a:p>
      </dgm:t>
    </dgm:pt>
    <dgm:pt modelId="{0FD6E037-0F0D-415D-A359-EB1976F5D761}" type="parTrans" cxnId="{A278D62E-ACEF-4025-AE4A-1FB60400DCD4}">
      <dgm:prSet/>
      <dgm:spPr/>
      <dgm:t>
        <a:bodyPr/>
        <a:lstStyle/>
        <a:p>
          <a:endParaRPr lang="pt-BR"/>
        </a:p>
      </dgm:t>
    </dgm:pt>
    <dgm:pt modelId="{9F5764C2-F5D2-48AF-A7B3-68D20EA0F5D0}" type="sibTrans" cxnId="{A278D62E-ACEF-4025-AE4A-1FB60400DCD4}">
      <dgm:prSet/>
      <dgm:spPr/>
      <dgm:t>
        <a:bodyPr/>
        <a:lstStyle/>
        <a:p>
          <a:endParaRPr lang="pt-BR"/>
        </a:p>
      </dgm:t>
    </dgm:pt>
    <dgm:pt modelId="{E44190AA-3268-4A1A-AF0E-95BC61A4943E}">
      <dgm:prSet phldrT="[Texto]" phldr="0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t-BR">
              <a:latin typeface="Trebuchet MS" panose="020B0603020202020204"/>
            </a:rPr>
            <a:t>Transformação</a:t>
          </a:r>
          <a:endParaRPr lang="pt-BR"/>
        </a:p>
      </dgm:t>
    </dgm:pt>
    <dgm:pt modelId="{7B90454C-6D93-4F5A-A8E0-68AD2AD6018F}" type="parTrans" cxnId="{F58F8568-7E7A-4D44-9AF3-1C812CFB0ADD}">
      <dgm:prSet/>
      <dgm:spPr/>
      <dgm:t>
        <a:bodyPr/>
        <a:lstStyle/>
        <a:p>
          <a:endParaRPr lang="pt-BR"/>
        </a:p>
      </dgm:t>
    </dgm:pt>
    <dgm:pt modelId="{E24BD5D9-40FB-4079-B102-64E29FD5A9BE}" type="sibTrans" cxnId="{F58F8568-7E7A-4D44-9AF3-1C812CFB0ADD}">
      <dgm:prSet/>
      <dgm:spPr/>
      <dgm:t>
        <a:bodyPr/>
        <a:lstStyle/>
        <a:p>
          <a:endParaRPr lang="pt-BR"/>
        </a:p>
      </dgm:t>
    </dgm:pt>
    <dgm:pt modelId="{7ADF1E35-34D7-46B8-BD15-CF6943B43DBD}">
      <dgm:prSet phldrT="[Texto]" phldr="0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Mineração e casos de uso</a:t>
          </a:r>
          <a:endParaRPr lang="pt-BR"/>
        </a:p>
      </dgm:t>
    </dgm:pt>
    <dgm:pt modelId="{BD348474-72F2-4289-B64B-33B9FEB9E565}" type="parTrans" cxnId="{004571D7-3FBD-4652-BB6A-5C301101743D}">
      <dgm:prSet/>
      <dgm:spPr/>
      <dgm:t>
        <a:bodyPr/>
        <a:lstStyle/>
        <a:p>
          <a:endParaRPr lang="pt-BR"/>
        </a:p>
      </dgm:t>
    </dgm:pt>
    <dgm:pt modelId="{9922534E-7489-4A1A-96C8-7D5C9C424BCA}" type="sibTrans" cxnId="{004571D7-3FBD-4652-BB6A-5C301101743D}">
      <dgm:prSet/>
      <dgm:spPr/>
      <dgm:t>
        <a:bodyPr/>
        <a:lstStyle/>
        <a:p>
          <a:endParaRPr lang="pt-BR"/>
        </a:p>
      </dgm:t>
    </dgm:pt>
    <dgm:pt modelId="{0A82F4A2-7713-4654-BBE5-F632C90551D9}">
      <dgm:prSet phldrT="[Texto]" phldr="0"/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Interpretação dos dados</a:t>
          </a:r>
          <a:endParaRPr lang="pt-BR"/>
        </a:p>
      </dgm:t>
    </dgm:pt>
    <dgm:pt modelId="{0B6EA518-9FC3-4772-8257-B3FA9036E8D3}" type="parTrans" cxnId="{BEC1B5C7-1CA9-4AFC-BC7E-E7D40F72B524}">
      <dgm:prSet/>
      <dgm:spPr/>
      <dgm:t>
        <a:bodyPr/>
        <a:lstStyle/>
        <a:p>
          <a:endParaRPr lang="pt-BR"/>
        </a:p>
      </dgm:t>
    </dgm:pt>
    <dgm:pt modelId="{3251699F-924E-4683-86A5-7A99D463A44F}" type="sibTrans" cxnId="{BEC1B5C7-1CA9-4AFC-BC7E-E7D40F72B524}">
      <dgm:prSet/>
      <dgm:spPr/>
      <dgm:t>
        <a:bodyPr/>
        <a:lstStyle/>
        <a:p>
          <a:endParaRPr lang="pt-BR"/>
        </a:p>
      </dgm:t>
    </dgm:pt>
    <dgm:pt modelId="{B8A3EA17-0308-43C8-B9E7-3AB54D5140FB}" type="pres">
      <dgm:prSet presAssocID="{614C76DD-F195-4E31-B5B6-93BB2FBF2EC6}" presName="compositeShape" presStyleCnt="0">
        <dgm:presLayoutVars>
          <dgm:chMax val="7"/>
          <dgm:dir/>
          <dgm:resizeHandles val="exact"/>
        </dgm:presLayoutVars>
      </dgm:prSet>
      <dgm:spPr/>
    </dgm:pt>
    <dgm:pt modelId="{57F2D762-710B-4998-86A8-C3B7C4733416}" type="pres">
      <dgm:prSet presAssocID="{614C76DD-F195-4E31-B5B6-93BB2FBF2EC6}" presName="wedge1" presStyleLbl="node1" presStyleIdx="0" presStyleCnt="5"/>
      <dgm:spPr/>
    </dgm:pt>
    <dgm:pt modelId="{1C3BD228-9687-48D6-8DD2-3660D6AEB239}" type="pres">
      <dgm:prSet presAssocID="{614C76DD-F195-4E31-B5B6-93BB2FBF2EC6}" presName="dummy1a" presStyleCnt="0"/>
      <dgm:spPr/>
    </dgm:pt>
    <dgm:pt modelId="{C55B5686-57E7-4948-A6C6-BE6961C48EAE}" type="pres">
      <dgm:prSet presAssocID="{614C76DD-F195-4E31-B5B6-93BB2FBF2EC6}" presName="dummy1b" presStyleCnt="0"/>
      <dgm:spPr/>
    </dgm:pt>
    <dgm:pt modelId="{46B418C0-DDF0-4940-970E-2D913167E255}" type="pres">
      <dgm:prSet presAssocID="{614C76DD-F195-4E31-B5B6-93BB2FBF2EC6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262229C-72B3-4957-8939-F4AE0153DAC8}" type="pres">
      <dgm:prSet presAssocID="{614C76DD-F195-4E31-B5B6-93BB2FBF2EC6}" presName="wedge2" presStyleLbl="node1" presStyleIdx="1" presStyleCnt="5"/>
      <dgm:spPr/>
    </dgm:pt>
    <dgm:pt modelId="{3BD3ED75-8FF9-4115-87D7-8778EF3666BA}" type="pres">
      <dgm:prSet presAssocID="{614C76DD-F195-4E31-B5B6-93BB2FBF2EC6}" presName="dummy2a" presStyleCnt="0"/>
      <dgm:spPr/>
    </dgm:pt>
    <dgm:pt modelId="{C3A0EE9C-0702-4864-85FE-350807B6AD99}" type="pres">
      <dgm:prSet presAssocID="{614C76DD-F195-4E31-B5B6-93BB2FBF2EC6}" presName="dummy2b" presStyleCnt="0"/>
      <dgm:spPr/>
    </dgm:pt>
    <dgm:pt modelId="{C1F990B8-4DB5-4BB0-B81D-1AFDC085E6C2}" type="pres">
      <dgm:prSet presAssocID="{614C76DD-F195-4E31-B5B6-93BB2FBF2EC6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E414DBF-2872-4F93-B994-7BDF19268DAE}" type="pres">
      <dgm:prSet presAssocID="{614C76DD-F195-4E31-B5B6-93BB2FBF2EC6}" presName="wedge3" presStyleLbl="node1" presStyleIdx="2" presStyleCnt="5"/>
      <dgm:spPr/>
    </dgm:pt>
    <dgm:pt modelId="{CADD4E8D-1A5B-42D5-A3F6-A6A43566EF20}" type="pres">
      <dgm:prSet presAssocID="{614C76DD-F195-4E31-B5B6-93BB2FBF2EC6}" presName="dummy3a" presStyleCnt="0"/>
      <dgm:spPr/>
    </dgm:pt>
    <dgm:pt modelId="{FE5A6139-670B-40B8-BB3C-FD00E77B86E9}" type="pres">
      <dgm:prSet presAssocID="{614C76DD-F195-4E31-B5B6-93BB2FBF2EC6}" presName="dummy3b" presStyleCnt="0"/>
      <dgm:spPr/>
    </dgm:pt>
    <dgm:pt modelId="{85F2D33E-DB00-49C3-90DF-E598A10CAFA8}" type="pres">
      <dgm:prSet presAssocID="{614C76DD-F195-4E31-B5B6-93BB2FBF2EC6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AF0177D-7907-43CD-BC42-97328ED8A3CF}" type="pres">
      <dgm:prSet presAssocID="{614C76DD-F195-4E31-B5B6-93BB2FBF2EC6}" presName="wedge4" presStyleLbl="node1" presStyleIdx="3" presStyleCnt="5"/>
      <dgm:spPr/>
    </dgm:pt>
    <dgm:pt modelId="{CC3EBCF0-D2B3-410E-84B6-AD5CC9FB074E}" type="pres">
      <dgm:prSet presAssocID="{614C76DD-F195-4E31-B5B6-93BB2FBF2EC6}" presName="dummy4a" presStyleCnt="0"/>
      <dgm:spPr/>
    </dgm:pt>
    <dgm:pt modelId="{7A0D966D-F0E1-4BEE-864B-6A111B97E2C1}" type="pres">
      <dgm:prSet presAssocID="{614C76DD-F195-4E31-B5B6-93BB2FBF2EC6}" presName="dummy4b" presStyleCnt="0"/>
      <dgm:spPr/>
    </dgm:pt>
    <dgm:pt modelId="{7BDC02D5-C747-437B-87A1-9AA8890D21F1}" type="pres">
      <dgm:prSet presAssocID="{614C76DD-F195-4E31-B5B6-93BB2FBF2EC6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A00C24D-D64F-4F5B-B574-82FC6F3CA8BA}" type="pres">
      <dgm:prSet presAssocID="{614C76DD-F195-4E31-B5B6-93BB2FBF2EC6}" presName="wedge5" presStyleLbl="node1" presStyleIdx="4" presStyleCnt="5"/>
      <dgm:spPr/>
    </dgm:pt>
    <dgm:pt modelId="{B6E6099E-7E24-41CB-927F-F62D43378644}" type="pres">
      <dgm:prSet presAssocID="{614C76DD-F195-4E31-B5B6-93BB2FBF2EC6}" presName="dummy5a" presStyleCnt="0"/>
      <dgm:spPr/>
    </dgm:pt>
    <dgm:pt modelId="{621C1CB5-E8FA-49A9-8B96-A64F72731BE8}" type="pres">
      <dgm:prSet presAssocID="{614C76DD-F195-4E31-B5B6-93BB2FBF2EC6}" presName="dummy5b" presStyleCnt="0"/>
      <dgm:spPr/>
    </dgm:pt>
    <dgm:pt modelId="{5C40AC75-15C9-4B5A-892E-80CC7AA9785B}" type="pres">
      <dgm:prSet presAssocID="{614C76DD-F195-4E31-B5B6-93BB2FBF2EC6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B3A2FC41-374F-43C6-BCC2-17F142D748F7}" type="pres">
      <dgm:prSet presAssocID="{25BA9026-4D86-44CA-B589-20E13295110E}" presName="arrowWedge1" presStyleLbl="fgSibTrans2D1" presStyleIdx="0" presStyleCnt="5"/>
      <dgm:spPr/>
    </dgm:pt>
    <dgm:pt modelId="{3ABCC2F4-F721-4AD9-839A-50260AB7F8AB}" type="pres">
      <dgm:prSet presAssocID="{9F5764C2-F5D2-48AF-A7B3-68D20EA0F5D0}" presName="arrowWedge2" presStyleLbl="fgSibTrans2D1" presStyleIdx="1" presStyleCnt="5"/>
      <dgm:spPr/>
    </dgm:pt>
    <dgm:pt modelId="{DEBE2BFC-B817-47D7-A36A-48CB2FD8419D}" type="pres">
      <dgm:prSet presAssocID="{E24BD5D9-40FB-4079-B102-64E29FD5A9BE}" presName="arrowWedge3" presStyleLbl="fgSibTrans2D1" presStyleIdx="2" presStyleCnt="5"/>
      <dgm:spPr/>
    </dgm:pt>
    <dgm:pt modelId="{2566FE8A-A0EC-4357-8EF5-2CD61BE192D7}" type="pres">
      <dgm:prSet presAssocID="{9922534E-7489-4A1A-96C8-7D5C9C424BCA}" presName="arrowWedge4" presStyleLbl="fgSibTrans2D1" presStyleIdx="3" presStyleCnt="5"/>
      <dgm:spPr/>
    </dgm:pt>
    <dgm:pt modelId="{F5DF58A8-3932-4E88-B951-23E4C9ABE127}" type="pres">
      <dgm:prSet presAssocID="{3251699F-924E-4683-86A5-7A99D463A44F}" presName="arrowWedge5" presStyleLbl="fgSibTrans2D1" presStyleIdx="4" presStyleCnt="5"/>
      <dgm:spPr/>
    </dgm:pt>
  </dgm:ptLst>
  <dgm:cxnLst>
    <dgm:cxn modelId="{B6DC8A15-F90B-4A90-8B25-9106157FF79D}" type="presOf" srcId="{0A82F4A2-7713-4654-BBE5-F632C90551D9}" destId="{5C40AC75-15C9-4B5A-892E-80CC7AA9785B}" srcOrd="1" destOrd="0" presId="urn:microsoft.com/office/officeart/2005/8/layout/cycle8"/>
    <dgm:cxn modelId="{89F1291A-959F-426A-BD9B-E68E3445F5DF}" type="presOf" srcId="{7ADF1E35-34D7-46B8-BD15-CF6943B43DBD}" destId="{7BDC02D5-C747-437B-87A1-9AA8890D21F1}" srcOrd="1" destOrd="0" presId="urn:microsoft.com/office/officeart/2005/8/layout/cycle8"/>
    <dgm:cxn modelId="{A278D62E-ACEF-4025-AE4A-1FB60400DCD4}" srcId="{614C76DD-F195-4E31-B5B6-93BB2FBF2EC6}" destId="{712354D9-8C30-49B1-A2E2-BDA2823BD854}" srcOrd="1" destOrd="0" parTransId="{0FD6E037-0F0D-415D-A359-EB1976F5D761}" sibTransId="{9F5764C2-F5D2-48AF-A7B3-68D20EA0F5D0}"/>
    <dgm:cxn modelId="{C444365C-B507-4D56-941C-2EDE29F5FB3A}" type="presOf" srcId="{7F674FAA-1672-4011-A76B-BF0B23DF75EF}" destId="{57F2D762-710B-4998-86A8-C3B7C4733416}" srcOrd="0" destOrd="0" presId="urn:microsoft.com/office/officeart/2005/8/layout/cycle8"/>
    <dgm:cxn modelId="{8953D143-78D8-432C-B403-DF771CF34587}" type="presOf" srcId="{7F674FAA-1672-4011-A76B-BF0B23DF75EF}" destId="{46B418C0-DDF0-4940-970E-2D913167E255}" srcOrd="1" destOrd="0" presId="urn:microsoft.com/office/officeart/2005/8/layout/cycle8"/>
    <dgm:cxn modelId="{F58F8568-7E7A-4D44-9AF3-1C812CFB0ADD}" srcId="{614C76DD-F195-4E31-B5B6-93BB2FBF2EC6}" destId="{E44190AA-3268-4A1A-AF0E-95BC61A4943E}" srcOrd="2" destOrd="0" parTransId="{7B90454C-6D93-4F5A-A8E0-68AD2AD6018F}" sibTransId="{E24BD5D9-40FB-4079-B102-64E29FD5A9BE}"/>
    <dgm:cxn modelId="{1F7CA953-CBCD-484E-91B3-046D12776F74}" srcId="{614C76DD-F195-4E31-B5B6-93BB2FBF2EC6}" destId="{7F674FAA-1672-4011-A76B-BF0B23DF75EF}" srcOrd="0" destOrd="0" parTransId="{16756087-43FD-43A1-86D0-2715EFEF22CC}" sibTransId="{25BA9026-4D86-44CA-B589-20E13295110E}"/>
    <dgm:cxn modelId="{13F62295-223C-4EAD-B540-0D5865606FF6}" type="presOf" srcId="{712354D9-8C30-49B1-A2E2-BDA2823BD854}" destId="{1262229C-72B3-4957-8939-F4AE0153DAC8}" srcOrd="0" destOrd="0" presId="urn:microsoft.com/office/officeart/2005/8/layout/cycle8"/>
    <dgm:cxn modelId="{E0862EA3-DBAA-4394-BB84-33E6CE575456}" type="presOf" srcId="{E44190AA-3268-4A1A-AF0E-95BC61A4943E}" destId="{85F2D33E-DB00-49C3-90DF-E598A10CAFA8}" srcOrd="1" destOrd="0" presId="urn:microsoft.com/office/officeart/2005/8/layout/cycle8"/>
    <dgm:cxn modelId="{74C342A5-8388-49E4-804E-CD0006CC062B}" type="presOf" srcId="{614C76DD-F195-4E31-B5B6-93BB2FBF2EC6}" destId="{B8A3EA17-0308-43C8-B9E7-3AB54D5140FB}" srcOrd="0" destOrd="0" presId="urn:microsoft.com/office/officeart/2005/8/layout/cycle8"/>
    <dgm:cxn modelId="{801A44A6-8370-499B-B886-27B260B8F1CE}" type="presOf" srcId="{712354D9-8C30-49B1-A2E2-BDA2823BD854}" destId="{C1F990B8-4DB5-4BB0-B81D-1AFDC085E6C2}" srcOrd="1" destOrd="0" presId="urn:microsoft.com/office/officeart/2005/8/layout/cycle8"/>
    <dgm:cxn modelId="{F2A7B7AD-7076-4101-BF36-172CFA41A682}" type="presOf" srcId="{E44190AA-3268-4A1A-AF0E-95BC61A4943E}" destId="{7E414DBF-2872-4F93-B994-7BDF19268DAE}" srcOrd="0" destOrd="0" presId="urn:microsoft.com/office/officeart/2005/8/layout/cycle8"/>
    <dgm:cxn modelId="{A8C175B1-4401-4ADE-AF0F-1F4E8EB9C621}" type="presOf" srcId="{7ADF1E35-34D7-46B8-BD15-CF6943B43DBD}" destId="{6AF0177D-7907-43CD-BC42-97328ED8A3CF}" srcOrd="0" destOrd="0" presId="urn:microsoft.com/office/officeart/2005/8/layout/cycle8"/>
    <dgm:cxn modelId="{F6E33AC4-DC81-442F-9E21-63E4BDE6CADF}" type="presOf" srcId="{0A82F4A2-7713-4654-BBE5-F632C90551D9}" destId="{1A00C24D-D64F-4F5B-B574-82FC6F3CA8BA}" srcOrd="0" destOrd="0" presId="urn:microsoft.com/office/officeart/2005/8/layout/cycle8"/>
    <dgm:cxn modelId="{BEC1B5C7-1CA9-4AFC-BC7E-E7D40F72B524}" srcId="{614C76DD-F195-4E31-B5B6-93BB2FBF2EC6}" destId="{0A82F4A2-7713-4654-BBE5-F632C90551D9}" srcOrd="4" destOrd="0" parTransId="{0B6EA518-9FC3-4772-8257-B3FA9036E8D3}" sibTransId="{3251699F-924E-4683-86A5-7A99D463A44F}"/>
    <dgm:cxn modelId="{004571D7-3FBD-4652-BB6A-5C301101743D}" srcId="{614C76DD-F195-4E31-B5B6-93BB2FBF2EC6}" destId="{7ADF1E35-34D7-46B8-BD15-CF6943B43DBD}" srcOrd="3" destOrd="0" parTransId="{BD348474-72F2-4289-B64B-33B9FEB9E565}" sibTransId="{9922534E-7489-4A1A-96C8-7D5C9C424BCA}"/>
    <dgm:cxn modelId="{9E8561C7-86FE-4F42-9F15-383DAABE3944}" type="presParOf" srcId="{B8A3EA17-0308-43C8-B9E7-3AB54D5140FB}" destId="{57F2D762-710B-4998-86A8-C3B7C4733416}" srcOrd="0" destOrd="0" presId="urn:microsoft.com/office/officeart/2005/8/layout/cycle8"/>
    <dgm:cxn modelId="{673C9FA5-C4FB-4EAD-98CE-99A4A9725DE0}" type="presParOf" srcId="{B8A3EA17-0308-43C8-B9E7-3AB54D5140FB}" destId="{1C3BD228-9687-48D6-8DD2-3660D6AEB239}" srcOrd="1" destOrd="0" presId="urn:microsoft.com/office/officeart/2005/8/layout/cycle8"/>
    <dgm:cxn modelId="{41A31D39-0FAC-451A-AF66-C6C3C0D8D6F7}" type="presParOf" srcId="{B8A3EA17-0308-43C8-B9E7-3AB54D5140FB}" destId="{C55B5686-57E7-4948-A6C6-BE6961C48EAE}" srcOrd="2" destOrd="0" presId="urn:microsoft.com/office/officeart/2005/8/layout/cycle8"/>
    <dgm:cxn modelId="{31A2433E-1B02-45F7-AB7F-4B99CD1A04D6}" type="presParOf" srcId="{B8A3EA17-0308-43C8-B9E7-3AB54D5140FB}" destId="{46B418C0-DDF0-4940-970E-2D913167E255}" srcOrd="3" destOrd="0" presId="urn:microsoft.com/office/officeart/2005/8/layout/cycle8"/>
    <dgm:cxn modelId="{0979F3A2-66F9-4C1D-8112-4FB3F761EBF9}" type="presParOf" srcId="{B8A3EA17-0308-43C8-B9E7-3AB54D5140FB}" destId="{1262229C-72B3-4957-8939-F4AE0153DAC8}" srcOrd="4" destOrd="0" presId="urn:microsoft.com/office/officeart/2005/8/layout/cycle8"/>
    <dgm:cxn modelId="{9DC7631A-8C65-4BA4-A0EA-7A628CF86723}" type="presParOf" srcId="{B8A3EA17-0308-43C8-B9E7-3AB54D5140FB}" destId="{3BD3ED75-8FF9-4115-87D7-8778EF3666BA}" srcOrd="5" destOrd="0" presId="urn:microsoft.com/office/officeart/2005/8/layout/cycle8"/>
    <dgm:cxn modelId="{CE154D86-B105-4330-B9FC-23DD8374D149}" type="presParOf" srcId="{B8A3EA17-0308-43C8-B9E7-3AB54D5140FB}" destId="{C3A0EE9C-0702-4864-85FE-350807B6AD99}" srcOrd="6" destOrd="0" presId="urn:microsoft.com/office/officeart/2005/8/layout/cycle8"/>
    <dgm:cxn modelId="{85B282B2-805C-4F04-8C71-8E11753AE594}" type="presParOf" srcId="{B8A3EA17-0308-43C8-B9E7-3AB54D5140FB}" destId="{C1F990B8-4DB5-4BB0-B81D-1AFDC085E6C2}" srcOrd="7" destOrd="0" presId="urn:microsoft.com/office/officeart/2005/8/layout/cycle8"/>
    <dgm:cxn modelId="{188EB94D-6840-4CD8-B9CA-69625991E282}" type="presParOf" srcId="{B8A3EA17-0308-43C8-B9E7-3AB54D5140FB}" destId="{7E414DBF-2872-4F93-B994-7BDF19268DAE}" srcOrd="8" destOrd="0" presId="urn:microsoft.com/office/officeart/2005/8/layout/cycle8"/>
    <dgm:cxn modelId="{E63300EE-CFA8-46CB-A371-F37D03CA3BA5}" type="presParOf" srcId="{B8A3EA17-0308-43C8-B9E7-3AB54D5140FB}" destId="{CADD4E8D-1A5B-42D5-A3F6-A6A43566EF20}" srcOrd="9" destOrd="0" presId="urn:microsoft.com/office/officeart/2005/8/layout/cycle8"/>
    <dgm:cxn modelId="{18FD57AF-05E7-4EC3-9919-0087A5AA1C23}" type="presParOf" srcId="{B8A3EA17-0308-43C8-B9E7-3AB54D5140FB}" destId="{FE5A6139-670B-40B8-BB3C-FD00E77B86E9}" srcOrd="10" destOrd="0" presId="urn:microsoft.com/office/officeart/2005/8/layout/cycle8"/>
    <dgm:cxn modelId="{E2F81096-E993-4FBA-BDC3-E1531D86CB67}" type="presParOf" srcId="{B8A3EA17-0308-43C8-B9E7-3AB54D5140FB}" destId="{85F2D33E-DB00-49C3-90DF-E598A10CAFA8}" srcOrd="11" destOrd="0" presId="urn:microsoft.com/office/officeart/2005/8/layout/cycle8"/>
    <dgm:cxn modelId="{A5030B12-7832-43CF-A23D-26CA9DDA3173}" type="presParOf" srcId="{B8A3EA17-0308-43C8-B9E7-3AB54D5140FB}" destId="{6AF0177D-7907-43CD-BC42-97328ED8A3CF}" srcOrd="12" destOrd="0" presId="urn:microsoft.com/office/officeart/2005/8/layout/cycle8"/>
    <dgm:cxn modelId="{D914B4BE-3E19-48DF-A097-74BFAAF25137}" type="presParOf" srcId="{B8A3EA17-0308-43C8-B9E7-3AB54D5140FB}" destId="{CC3EBCF0-D2B3-410E-84B6-AD5CC9FB074E}" srcOrd="13" destOrd="0" presId="urn:microsoft.com/office/officeart/2005/8/layout/cycle8"/>
    <dgm:cxn modelId="{EB4D4B2D-AFC3-417F-82A3-B63B86F27E86}" type="presParOf" srcId="{B8A3EA17-0308-43C8-B9E7-3AB54D5140FB}" destId="{7A0D966D-F0E1-4BEE-864B-6A111B97E2C1}" srcOrd="14" destOrd="0" presId="urn:microsoft.com/office/officeart/2005/8/layout/cycle8"/>
    <dgm:cxn modelId="{025477CE-B8AB-4B4B-BDE2-0F19273E34F9}" type="presParOf" srcId="{B8A3EA17-0308-43C8-B9E7-3AB54D5140FB}" destId="{7BDC02D5-C747-437B-87A1-9AA8890D21F1}" srcOrd="15" destOrd="0" presId="urn:microsoft.com/office/officeart/2005/8/layout/cycle8"/>
    <dgm:cxn modelId="{D323ED2A-6686-424B-8447-422E264CEC0E}" type="presParOf" srcId="{B8A3EA17-0308-43C8-B9E7-3AB54D5140FB}" destId="{1A00C24D-D64F-4F5B-B574-82FC6F3CA8BA}" srcOrd="16" destOrd="0" presId="urn:microsoft.com/office/officeart/2005/8/layout/cycle8"/>
    <dgm:cxn modelId="{AAD41E18-DB9E-48B1-A92A-07CC4B3559DA}" type="presParOf" srcId="{B8A3EA17-0308-43C8-B9E7-3AB54D5140FB}" destId="{B6E6099E-7E24-41CB-927F-F62D43378644}" srcOrd="17" destOrd="0" presId="urn:microsoft.com/office/officeart/2005/8/layout/cycle8"/>
    <dgm:cxn modelId="{FFB4CF69-AC8A-4695-AB08-44E5F89CA324}" type="presParOf" srcId="{B8A3EA17-0308-43C8-B9E7-3AB54D5140FB}" destId="{621C1CB5-E8FA-49A9-8B96-A64F72731BE8}" srcOrd="18" destOrd="0" presId="urn:microsoft.com/office/officeart/2005/8/layout/cycle8"/>
    <dgm:cxn modelId="{90333F30-EE19-4219-8DB5-4ABA276AF572}" type="presParOf" srcId="{B8A3EA17-0308-43C8-B9E7-3AB54D5140FB}" destId="{5C40AC75-15C9-4B5A-892E-80CC7AA9785B}" srcOrd="19" destOrd="0" presId="urn:microsoft.com/office/officeart/2005/8/layout/cycle8"/>
    <dgm:cxn modelId="{ABE257C2-9CB4-44A8-B78F-57F28421A13D}" type="presParOf" srcId="{B8A3EA17-0308-43C8-B9E7-3AB54D5140FB}" destId="{B3A2FC41-374F-43C6-BCC2-17F142D748F7}" srcOrd="20" destOrd="0" presId="urn:microsoft.com/office/officeart/2005/8/layout/cycle8"/>
    <dgm:cxn modelId="{CB679964-4C23-4766-8D76-1665856D2B96}" type="presParOf" srcId="{B8A3EA17-0308-43C8-B9E7-3AB54D5140FB}" destId="{3ABCC2F4-F721-4AD9-839A-50260AB7F8AB}" srcOrd="21" destOrd="0" presId="urn:microsoft.com/office/officeart/2005/8/layout/cycle8"/>
    <dgm:cxn modelId="{A5C1AF60-AF35-4888-9384-332425B11DD0}" type="presParOf" srcId="{B8A3EA17-0308-43C8-B9E7-3AB54D5140FB}" destId="{DEBE2BFC-B817-47D7-A36A-48CB2FD8419D}" srcOrd="22" destOrd="0" presId="urn:microsoft.com/office/officeart/2005/8/layout/cycle8"/>
    <dgm:cxn modelId="{63D5BFD9-4FAE-43D6-95BC-EBE50388ACA2}" type="presParOf" srcId="{B8A3EA17-0308-43C8-B9E7-3AB54D5140FB}" destId="{2566FE8A-A0EC-4357-8EF5-2CD61BE192D7}" srcOrd="23" destOrd="0" presId="urn:microsoft.com/office/officeart/2005/8/layout/cycle8"/>
    <dgm:cxn modelId="{94B03D0B-4B94-4402-B4DE-836C7A0B49A9}" type="presParOf" srcId="{B8A3EA17-0308-43C8-B9E7-3AB54D5140FB}" destId="{F5DF58A8-3932-4E88-B951-23E4C9ABE127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14C76DD-F195-4E31-B5B6-93BB2FBF2EC6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F674FAA-1672-4011-A76B-BF0B23DF75EF}">
      <dgm:prSet phldrT="[Texto]" phldr="0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pt-BR" sz="1600" b="1">
              <a:latin typeface="Trebuchet MS" panose="020B0603020202020204"/>
            </a:rPr>
            <a:t>Coleta e armazenamento de dados</a:t>
          </a:r>
          <a:endParaRPr lang="pt-BR" sz="1600" b="1"/>
        </a:p>
      </dgm:t>
    </dgm:pt>
    <dgm:pt modelId="{16756087-43FD-43A1-86D0-2715EFEF22CC}" type="parTrans" cxnId="{1F7CA953-CBCD-484E-91B3-046D12776F74}">
      <dgm:prSet/>
      <dgm:spPr/>
      <dgm:t>
        <a:bodyPr/>
        <a:lstStyle/>
        <a:p>
          <a:endParaRPr lang="pt-BR"/>
        </a:p>
      </dgm:t>
    </dgm:pt>
    <dgm:pt modelId="{25BA9026-4D86-44CA-B589-20E13295110E}" type="sibTrans" cxnId="{1F7CA953-CBCD-484E-91B3-046D12776F74}">
      <dgm:prSet/>
      <dgm:spPr/>
      <dgm:t>
        <a:bodyPr/>
        <a:lstStyle/>
        <a:p>
          <a:endParaRPr lang="pt-BR"/>
        </a:p>
      </dgm:t>
    </dgm:pt>
    <dgm:pt modelId="{712354D9-8C30-49B1-A2E2-BDA2823BD854}">
      <dgm:prSet phldrT="[Texto]" phldr="0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Seleção e</a:t>
          </a:r>
          <a:r>
            <a:rPr lang="pt-BR"/>
            <a:t> </a:t>
          </a:r>
          <a:r>
            <a:rPr lang="pt-BR">
              <a:latin typeface="Trebuchet MS" panose="020B0603020202020204"/>
            </a:rPr>
            <a:t>Pré-processamento</a:t>
          </a:r>
          <a:endParaRPr lang="pt-BR"/>
        </a:p>
      </dgm:t>
    </dgm:pt>
    <dgm:pt modelId="{0FD6E037-0F0D-415D-A359-EB1976F5D761}" type="parTrans" cxnId="{A278D62E-ACEF-4025-AE4A-1FB60400DCD4}">
      <dgm:prSet/>
      <dgm:spPr/>
      <dgm:t>
        <a:bodyPr/>
        <a:lstStyle/>
        <a:p>
          <a:endParaRPr lang="pt-BR"/>
        </a:p>
      </dgm:t>
    </dgm:pt>
    <dgm:pt modelId="{9F5764C2-F5D2-48AF-A7B3-68D20EA0F5D0}" type="sibTrans" cxnId="{A278D62E-ACEF-4025-AE4A-1FB60400DCD4}">
      <dgm:prSet/>
      <dgm:spPr/>
      <dgm:t>
        <a:bodyPr/>
        <a:lstStyle/>
        <a:p>
          <a:endParaRPr lang="pt-BR"/>
        </a:p>
      </dgm:t>
    </dgm:pt>
    <dgm:pt modelId="{E44190AA-3268-4A1A-AF0E-95BC61A4943E}">
      <dgm:prSet phldrT="[Texto]" phldr="0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t-BR">
              <a:latin typeface="Trebuchet MS" panose="020B0603020202020204"/>
            </a:rPr>
            <a:t>Transformação</a:t>
          </a:r>
          <a:endParaRPr lang="pt-BR"/>
        </a:p>
      </dgm:t>
    </dgm:pt>
    <dgm:pt modelId="{7B90454C-6D93-4F5A-A8E0-68AD2AD6018F}" type="parTrans" cxnId="{F58F8568-7E7A-4D44-9AF3-1C812CFB0ADD}">
      <dgm:prSet/>
      <dgm:spPr/>
      <dgm:t>
        <a:bodyPr/>
        <a:lstStyle/>
        <a:p>
          <a:endParaRPr lang="pt-BR"/>
        </a:p>
      </dgm:t>
    </dgm:pt>
    <dgm:pt modelId="{E24BD5D9-40FB-4079-B102-64E29FD5A9BE}" type="sibTrans" cxnId="{F58F8568-7E7A-4D44-9AF3-1C812CFB0ADD}">
      <dgm:prSet/>
      <dgm:spPr/>
      <dgm:t>
        <a:bodyPr/>
        <a:lstStyle/>
        <a:p>
          <a:endParaRPr lang="pt-BR"/>
        </a:p>
      </dgm:t>
    </dgm:pt>
    <dgm:pt modelId="{7ADF1E35-34D7-46B8-BD15-CF6943B43DBD}">
      <dgm:prSet phldrT="[Texto]" phldr="0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Mineração e casos de uso</a:t>
          </a:r>
          <a:endParaRPr lang="pt-BR"/>
        </a:p>
      </dgm:t>
    </dgm:pt>
    <dgm:pt modelId="{BD348474-72F2-4289-B64B-33B9FEB9E565}" type="parTrans" cxnId="{004571D7-3FBD-4652-BB6A-5C301101743D}">
      <dgm:prSet/>
      <dgm:spPr/>
      <dgm:t>
        <a:bodyPr/>
        <a:lstStyle/>
        <a:p>
          <a:endParaRPr lang="pt-BR"/>
        </a:p>
      </dgm:t>
    </dgm:pt>
    <dgm:pt modelId="{9922534E-7489-4A1A-96C8-7D5C9C424BCA}" type="sibTrans" cxnId="{004571D7-3FBD-4652-BB6A-5C301101743D}">
      <dgm:prSet/>
      <dgm:spPr/>
      <dgm:t>
        <a:bodyPr/>
        <a:lstStyle/>
        <a:p>
          <a:endParaRPr lang="pt-BR"/>
        </a:p>
      </dgm:t>
    </dgm:pt>
    <dgm:pt modelId="{0A82F4A2-7713-4654-BBE5-F632C90551D9}">
      <dgm:prSet phldrT="[Texto]" phldr="0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Interpretação dos dados</a:t>
          </a:r>
          <a:endParaRPr lang="pt-BR"/>
        </a:p>
      </dgm:t>
    </dgm:pt>
    <dgm:pt modelId="{0B6EA518-9FC3-4772-8257-B3FA9036E8D3}" type="parTrans" cxnId="{BEC1B5C7-1CA9-4AFC-BC7E-E7D40F72B524}">
      <dgm:prSet/>
      <dgm:spPr/>
      <dgm:t>
        <a:bodyPr/>
        <a:lstStyle/>
        <a:p>
          <a:endParaRPr lang="pt-BR"/>
        </a:p>
      </dgm:t>
    </dgm:pt>
    <dgm:pt modelId="{3251699F-924E-4683-86A5-7A99D463A44F}" type="sibTrans" cxnId="{BEC1B5C7-1CA9-4AFC-BC7E-E7D40F72B524}">
      <dgm:prSet/>
      <dgm:spPr/>
      <dgm:t>
        <a:bodyPr/>
        <a:lstStyle/>
        <a:p>
          <a:endParaRPr lang="pt-BR"/>
        </a:p>
      </dgm:t>
    </dgm:pt>
    <dgm:pt modelId="{B8A3EA17-0308-43C8-B9E7-3AB54D5140FB}" type="pres">
      <dgm:prSet presAssocID="{614C76DD-F195-4E31-B5B6-93BB2FBF2EC6}" presName="compositeShape" presStyleCnt="0">
        <dgm:presLayoutVars>
          <dgm:chMax val="7"/>
          <dgm:dir/>
          <dgm:resizeHandles val="exact"/>
        </dgm:presLayoutVars>
      </dgm:prSet>
      <dgm:spPr/>
    </dgm:pt>
    <dgm:pt modelId="{57F2D762-710B-4998-86A8-C3B7C4733416}" type="pres">
      <dgm:prSet presAssocID="{614C76DD-F195-4E31-B5B6-93BB2FBF2EC6}" presName="wedge1" presStyleLbl="node1" presStyleIdx="0" presStyleCnt="5"/>
      <dgm:spPr/>
    </dgm:pt>
    <dgm:pt modelId="{1C3BD228-9687-48D6-8DD2-3660D6AEB239}" type="pres">
      <dgm:prSet presAssocID="{614C76DD-F195-4E31-B5B6-93BB2FBF2EC6}" presName="dummy1a" presStyleCnt="0"/>
      <dgm:spPr/>
    </dgm:pt>
    <dgm:pt modelId="{C55B5686-57E7-4948-A6C6-BE6961C48EAE}" type="pres">
      <dgm:prSet presAssocID="{614C76DD-F195-4E31-B5B6-93BB2FBF2EC6}" presName="dummy1b" presStyleCnt="0"/>
      <dgm:spPr/>
    </dgm:pt>
    <dgm:pt modelId="{46B418C0-DDF0-4940-970E-2D913167E255}" type="pres">
      <dgm:prSet presAssocID="{614C76DD-F195-4E31-B5B6-93BB2FBF2EC6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262229C-72B3-4957-8939-F4AE0153DAC8}" type="pres">
      <dgm:prSet presAssocID="{614C76DD-F195-4E31-B5B6-93BB2FBF2EC6}" presName="wedge2" presStyleLbl="node1" presStyleIdx="1" presStyleCnt="5"/>
      <dgm:spPr/>
    </dgm:pt>
    <dgm:pt modelId="{3BD3ED75-8FF9-4115-87D7-8778EF3666BA}" type="pres">
      <dgm:prSet presAssocID="{614C76DD-F195-4E31-B5B6-93BB2FBF2EC6}" presName="dummy2a" presStyleCnt="0"/>
      <dgm:spPr/>
    </dgm:pt>
    <dgm:pt modelId="{C3A0EE9C-0702-4864-85FE-350807B6AD99}" type="pres">
      <dgm:prSet presAssocID="{614C76DD-F195-4E31-B5B6-93BB2FBF2EC6}" presName="dummy2b" presStyleCnt="0"/>
      <dgm:spPr/>
    </dgm:pt>
    <dgm:pt modelId="{C1F990B8-4DB5-4BB0-B81D-1AFDC085E6C2}" type="pres">
      <dgm:prSet presAssocID="{614C76DD-F195-4E31-B5B6-93BB2FBF2EC6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E414DBF-2872-4F93-B994-7BDF19268DAE}" type="pres">
      <dgm:prSet presAssocID="{614C76DD-F195-4E31-B5B6-93BB2FBF2EC6}" presName="wedge3" presStyleLbl="node1" presStyleIdx="2" presStyleCnt="5"/>
      <dgm:spPr/>
    </dgm:pt>
    <dgm:pt modelId="{CADD4E8D-1A5B-42D5-A3F6-A6A43566EF20}" type="pres">
      <dgm:prSet presAssocID="{614C76DD-F195-4E31-B5B6-93BB2FBF2EC6}" presName="dummy3a" presStyleCnt="0"/>
      <dgm:spPr/>
    </dgm:pt>
    <dgm:pt modelId="{FE5A6139-670B-40B8-BB3C-FD00E77B86E9}" type="pres">
      <dgm:prSet presAssocID="{614C76DD-F195-4E31-B5B6-93BB2FBF2EC6}" presName="dummy3b" presStyleCnt="0"/>
      <dgm:spPr/>
    </dgm:pt>
    <dgm:pt modelId="{85F2D33E-DB00-49C3-90DF-E598A10CAFA8}" type="pres">
      <dgm:prSet presAssocID="{614C76DD-F195-4E31-B5B6-93BB2FBF2EC6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AF0177D-7907-43CD-BC42-97328ED8A3CF}" type="pres">
      <dgm:prSet presAssocID="{614C76DD-F195-4E31-B5B6-93BB2FBF2EC6}" presName="wedge4" presStyleLbl="node1" presStyleIdx="3" presStyleCnt="5"/>
      <dgm:spPr/>
    </dgm:pt>
    <dgm:pt modelId="{CC3EBCF0-D2B3-410E-84B6-AD5CC9FB074E}" type="pres">
      <dgm:prSet presAssocID="{614C76DD-F195-4E31-B5B6-93BB2FBF2EC6}" presName="dummy4a" presStyleCnt="0"/>
      <dgm:spPr/>
    </dgm:pt>
    <dgm:pt modelId="{7A0D966D-F0E1-4BEE-864B-6A111B97E2C1}" type="pres">
      <dgm:prSet presAssocID="{614C76DD-F195-4E31-B5B6-93BB2FBF2EC6}" presName="dummy4b" presStyleCnt="0"/>
      <dgm:spPr/>
    </dgm:pt>
    <dgm:pt modelId="{7BDC02D5-C747-437B-87A1-9AA8890D21F1}" type="pres">
      <dgm:prSet presAssocID="{614C76DD-F195-4E31-B5B6-93BB2FBF2EC6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A00C24D-D64F-4F5B-B574-82FC6F3CA8BA}" type="pres">
      <dgm:prSet presAssocID="{614C76DD-F195-4E31-B5B6-93BB2FBF2EC6}" presName="wedge5" presStyleLbl="node1" presStyleIdx="4" presStyleCnt="5"/>
      <dgm:spPr/>
    </dgm:pt>
    <dgm:pt modelId="{B6E6099E-7E24-41CB-927F-F62D43378644}" type="pres">
      <dgm:prSet presAssocID="{614C76DD-F195-4E31-B5B6-93BB2FBF2EC6}" presName="dummy5a" presStyleCnt="0"/>
      <dgm:spPr/>
    </dgm:pt>
    <dgm:pt modelId="{621C1CB5-E8FA-49A9-8B96-A64F72731BE8}" type="pres">
      <dgm:prSet presAssocID="{614C76DD-F195-4E31-B5B6-93BB2FBF2EC6}" presName="dummy5b" presStyleCnt="0"/>
      <dgm:spPr/>
    </dgm:pt>
    <dgm:pt modelId="{5C40AC75-15C9-4B5A-892E-80CC7AA9785B}" type="pres">
      <dgm:prSet presAssocID="{614C76DD-F195-4E31-B5B6-93BB2FBF2EC6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B3A2FC41-374F-43C6-BCC2-17F142D748F7}" type="pres">
      <dgm:prSet presAssocID="{25BA9026-4D86-44CA-B589-20E13295110E}" presName="arrowWedge1" presStyleLbl="fgSibTrans2D1" presStyleIdx="0" presStyleCnt="5"/>
      <dgm:spPr/>
    </dgm:pt>
    <dgm:pt modelId="{3ABCC2F4-F721-4AD9-839A-50260AB7F8AB}" type="pres">
      <dgm:prSet presAssocID="{9F5764C2-F5D2-48AF-A7B3-68D20EA0F5D0}" presName="arrowWedge2" presStyleLbl="fgSibTrans2D1" presStyleIdx="1" presStyleCnt="5"/>
      <dgm:spPr/>
    </dgm:pt>
    <dgm:pt modelId="{DEBE2BFC-B817-47D7-A36A-48CB2FD8419D}" type="pres">
      <dgm:prSet presAssocID="{E24BD5D9-40FB-4079-B102-64E29FD5A9BE}" presName="arrowWedge3" presStyleLbl="fgSibTrans2D1" presStyleIdx="2" presStyleCnt="5"/>
      <dgm:spPr/>
    </dgm:pt>
    <dgm:pt modelId="{2566FE8A-A0EC-4357-8EF5-2CD61BE192D7}" type="pres">
      <dgm:prSet presAssocID="{9922534E-7489-4A1A-96C8-7D5C9C424BCA}" presName="arrowWedge4" presStyleLbl="fgSibTrans2D1" presStyleIdx="3" presStyleCnt="5"/>
      <dgm:spPr/>
    </dgm:pt>
    <dgm:pt modelId="{F5DF58A8-3932-4E88-B951-23E4C9ABE127}" type="pres">
      <dgm:prSet presAssocID="{3251699F-924E-4683-86A5-7A99D463A44F}" presName="arrowWedge5" presStyleLbl="fgSibTrans2D1" presStyleIdx="4" presStyleCnt="5"/>
      <dgm:spPr/>
    </dgm:pt>
  </dgm:ptLst>
  <dgm:cxnLst>
    <dgm:cxn modelId="{B6DC8A15-F90B-4A90-8B25-9106157FF79D}" type="presOf" srcId="{0A82F4A2-7713-4654-BBE5-F632C90551D9}" destId="{5C40AC75-15C9-4B5A-892E-80CC7AA9785B}" srcOrd="1" destOrd="0" presId="urn:microsoft.com/office/officeart/2005/8/layout/cycle8"/>
    <dgm:cxn modelId="{89F1291A-959F-426A-BD9B-E68E3445F5DF}" type="presOf" srcId="{7ADF1E35-34D7-46B8-BD15-CF6943B43DBD}" destId="{7BDC02D5-C747-437B-87A1-9AA8890D21F1}" srcOrd="1" destOrd="0" presId="urn:microsoft.com/office/officeart/2005/8/layout/cycle8"/>
    <dgm:cxn modelId="{A278D62E-ACEF-4025-AE4A-1FB60400DCD4}" srcId="{614C76DD-F195-4E31-B5B6-93BB2FBF2EC6}" destId="{712354D9-8C30-49B1-A2E2-BDA2823BD854}" srcOrd="1" destOrd="0" parTransId="{0FD6E037-0F0D-415D-A359-EB1976F5D761}" sibTransId="{9F5764C2-F5D2-48AF-A7B3-68D20EA0F5D0}"/>
    <dgm:cxn modelId="{C444365C-B507-4D56-941C-2EDE29F5FB3A}" type="presOf" srcId="{7F674FAA-1672-4011-A76B-BF0B23DF75EF}" destId="{57F2D762-710B-4998-86A8-C3B7C4733416}" srcOrd="0" destOrd="0" presId="urn:microsoft.com/office/officeart/2005/8/layout/cycle8"/>
    <dgm:cxn modelId="{8953D143-78D8-432C-B403-DF771CF34587}" type="presOf" srcId="{7F674FAA-1672-4011-A76B-BF0B23DF75EF}" destId="{46B418C0-DDF0-4940-970E-2D913167E255}" srcOrd="1" destOrd="0" presId="urn:microsoft.com/office/officeart/2005/8/layout/cycle8"/>
    <dgm:cxn modelId="{F58F8568-7E7A-4D44-9AF3-1C812CFB0ADD}" srcId="{614C76DD-F195-4E31-B5B6-93BB2FBF2EC6}" destId="{E44190AA-3268-4A1A-AF0E-95BC61A4943E}" srcOrd="2" destOrd="0" parTransId="{7B90454C-6D93-4F5A-A8E0-68AD2AD6018F}" sibTransId="{E24BD5D9-40FB-4079-B102-64E29FD5A9BE}"/>
    <dgm:cxn modelId="{1F7CA953-CBCD-484E-91B3-046D12776F74}" srcId="{614C76DD-F195-4E31-B5B6-93BB2FBF2EC6}" destId="{7F674FAA-1672-4011-A76B-BF0B23DF75EF}" srcOrd="0" destOrd="0" parTransId="{16756087-43FD-43A1-86D0-2715EFEF22CC}" sibTransId="{25BA9026-4D86-44CA-B589-20E13295110E}"/>
    <dgm:cxn modelId="{13F62295-223C-4EAD-B540-0D5865606FF6}" type="presOf" srcId="{712354D9-8C30-49B1-A2E2-BDA2823BD854}" destId="{1262229C-72B3-4957-8939-F4AE0153DAC8}" srcOrd="0" destOrd="0" presId="urn:microsoft.com/office/officeart/2005/8/layout/cycle8"/>
    <dgm:cxn modelId="{E0862EA3-DBAA-4394-BB84-33E6CE575456}" type="presOf" srcId="{E44190AA-3268-4A1A-AF0E-95BC61A4943E}" destId="{85F2D33E-DB00-49C3-90DF-E598A10CAFA8}" srcOrd="1" destOrd="0" presId="urn:microsoft.com/office/officeart/2005/8/layout/cycle8"/>
    <dgm:cxn modelId="{74C342A5-8388-49E4-804E-CD0006CC062B}" type="presOf" srcId="{614C76DD-F195-4E31-B5B6-93BB2FBF2EC6}" destId="{B8A3EA17-0308-43C8-B9E7-3AB54D5140FB}" srcOrd="0" destOrd="0" presId="urn:microsoft.com/office/officeart/2005/8/layout/cycle8"/>
    <dgm:cxn modelId="{801A44A6-8370-499B-B886-27B260B8F1CE}" type="presOf" srcId="{712354D9-8C30-49B1-A2E2-BDA2823BD854}" destId="{C1F990B8-4DB5-4BB0-B81D-1AFDC085E6C2}" srcOrd="1" destOrd="0" presId="urn:microsoft.com/office/officeart/2005/8/layout/cycle8"/>
    <dgm:cxn modelId="{F2A7B7AD-7076-4101-BF36-172CFA41A682}" type="presOf" srcId="{E44190AA-3268-4A1A-AF0E-95BC61A4943E}" destId="{7E414DBF-2872-4F93-B994-7BDF19268DAE}" srcOrd="0" destOrd="0" presId="urn:microsoft.com/office/officeart/2005/8/layout/cycle8"/>
    <dgm:cxn modelId="{A8C175B1-4401-4ADE-AF0F-1F4E8EB9C621}" type="presOf" srcId="{7ADF1E35-34D7-46B8-BD15-CF6943B43DBD}" destId="{6AF0177D-7907-43CD-BC42-97328ED8A3CF}" srcOrd="0" destOrd="0" presId="urn:microsoft.com/office/officeart/2005/8/layout/cycle8"/>
    <dgm:cxn modelId="{F6E33AC4-DC81-442F-9E21-63E4BDE6CADF}" type="presOf" srcId="{0A82F4A2-7713-4654-BBE5-F632C90551D9}" destId="{1A00C24D-D64F-4F5B-B574-82FC6F3CA8BA}" srcOrd="0" destOrd="0" presId="urn:microsoft.com/office/officeart/2005/8/layout/cycle8"/>
    <dgm:cxn modelId="{BEC1B5C7-1CA9-4AFC-BC7E-E7D40F72B524}" srcId="{614C76DD-F195-4E31-B5B6-93BB2FBF2EC6}" destId="{0A82F4A2-7713-4654-BBE5-F632C90551D9}" srcOrd="4" destOrd="0" parTransId="{0B6EA518-9FC3-4772-8257-B3FA9036E8D3}" sibTransId="{3251699F-924E-4683-86A5-7A99D463A44F}"/>
    <dgm:cxn modelId="{004571D7-3FBD-4652-BB6A-5C301101743D}" srcId="{614C76DD-F195-4E31-B5B6-93BB2FBF2EC6}" destId="{7ADF1E35-34D7-46B8-BD15-CF6943B43DBD}" srcOrd="3" destOrd="0" parTransId="{BD348474-72F2-4289-B64B-33B9FEB9E565}" sibTransId="{9922534E-7489-4A1A-96C8-7D5C9C424BCA}"/>
    <dgm:cxn modelId="{9E8561C7-86FE-4F42-9F15-383DAABE3944}" type="presParOf" srcId="{B8A3EA17-0308-43C8-B9E7-3AB54D5140FB}" destId="{57F2D762-710B-4998-86A8-C3B7C4733416}" srcOrd="0" destOrd="0" presId="urn:microsoft.com/office/officeart/2005/8/layout/cycle8"/>
    <dgm:cxn modelId="{673C9FA5-C4FB-4EAD-98CE-99A4A9725DE0}" type="presParOf" srcId="{B8A3EA17-0308-43C8-B9E7-3AB54D5140FB}" destId="{1C3BD228-9687-48D6-8DD2-3660D6AEB239}" srcOrd="1" destOrd="0" presId="urn:microsoft.com/office/officeart/2005/8/layout/cycle8"/>
    <dgm:cxn modelId="{41A31D39-0FAC-451A-AF66-C6C3C0D8D6F7}" type="presParOf" srcId="{B8A3EA17-0308-43C8-B9E7-3AB54D5140FB}" destId="{C55B5686-57E7-4948-A6C6-BE6961C48EAE}" srcOrd="2" destOrd="0" presId="urn:microsoft.com/office/officeart/2005/8/layout/cycle8"/>
    <dgm:cxn modelId="{31A2433E-1B02-45F7-AB7F-4B99CD1A04D6}" type="presParOf" srcId="{B8A3EA17-0308-43C8-B9E7-3AB54D5140FB}" destId="{46B418C0-DDF0-4940-970E-2D913167E255}" srcOrd="3" destOrd="0" presId="urn:microsoft.com/office/officeart/2005/8/layout/cycle8"/>
    <dgm:cxn modelId="{0979F3A2-66F9-4C1D-8112-4FB3F761EBF9}" type="presParOf" srcId="{B8A3EA17-0308-43C8-B9E7-3AB54D5140FB}" destId="{1262229C-72B3-4957-8939-F4AE0153DAC8}" srcOrd="4" destOrd="0" presId="urn:microsoft.com/office/officeart/2005/8/layout/cycle8"/>
    <dgm:cxn modelId="{9DC7631A-8C65-4BA4-A0EA-7A628CF86723}" type="presParOf" srcId="{B8A3EA17-0308-43C8-B9E7-3AB54D5140FB}" destId="{3BD3ED75-8FF9-4115-87D7-8778EF3666BA}" srcOrd="5" destOrd="0" presId="urn:microsoft.com/office/officeart/2005/8/layout/cycle8"/>
    <dgm:cxn modelId="{CE154D86-B105-4330-B9FC-23DD8374D149}" type="presParOf" srcId="{B8A3EA17-0308-43C8-B9E7-3AB54D5140FB}" destId="{C3A0EE9C-0702-4864-85FE-350807B6AD99}" srcOrd="6" destOrd="0" presId="urn:microsoft.com/office/officeart/2005/8/layout/cycle8"/>
    <dgm:cxn modelId="{85B282B2-805C-4F04-8C71-8E11753AE594}" type="presParOf" srcId="{B8A3EA17-0308-43C8-B9E7-3AB54D5140FB}" destId="{C1F990B8-4DB5-4BB0-B81D-1AFDC085E6C2}" srcOrd="7" destOrd="0" presId="urn:microsoft.com/office/officeart/2005/8/layout/cycle8"/>
    <dgm:cxn modelId="{188EB94D-6840-4CD8-B9CA-69625991E282}" type="presParOf" srcId="{B8A3EA17-0308-43C8-B9E7-3AB54D5140FB}" destId="{7E414DBF-2872-4F93-B994-7BDF19268DAE}" srcOrd="8" destOrd="0" presId="urn:microsoft.com/office/officeart/2005/8/layout/cycle8"/>
    <dgm:cxn modelId="{E63300EE-CFA8-46CB-A371-F37D03CA3BA5}" type="presParOf" srcId="{B8A3EA17-0308-43C8-B9E7-3AB54D5140FB}" destId="{CADD4E8D-1A5B-42D5-A3F6-A6A43566EF20}" srcOrd="9" destOrd="0" presId="urn:microsoft.com/office/officeart/2005/8/layout/cycle8"/>
    <dgm:cxn modelId="{18FD57AF-05E7-4EC3-9919-0087A5AA1C23}" type="presParOf" srcId="{B8A3EA17-0308-43C8-B9E7-3AB54D5140FB}" destId="{FE5A6139-670B-40B8-BB3C-FD00E77B86E9}" srcOrd="10" destOrd="0" presId="urn:microsoft.com/office/officeart/2005/8/layout/cycle8"/>
    <dgm:cxn modelId="{E2F81096-E993-4FBA-BDC3-E1531D86CB67}" type="presParOf" srcId="{B8A3EA17-0308-43C8-B9E7-3AB54D5140FB}" destId="{85F2D33E-DB00-49C3-90DF-E598A10CAFA8}" srcOrd="11" destOrd="0" presId="urn:microsoft.com/office/officeart/2005/8/layout/cycle8"/>
    <dgm:cxn modelId="{A5030B12-7832-43CF-A23D-26CA9DDA3173}" type="presParOf" srcId="{B8A3EA17-0308-43C8-B9E7-3AB54D5140FB}" destId="{6AF0177D-7907-43CD-BC42-97328ED8A3CF}" srcOrd="12" destOrd="0" presId="urn:microsoft.com/office/officeart/2005/8/layout/cycle8"/>
    <dgm:cxn modelId="{D914B4BE-3E19-48DF-A097-74BFAAF25137}" type="presParOf" srcId="{B8A3EA17-0308-43C8-B9E7-3AB54D5140FB}" destId="{CC3EBCF0-D2B3-410E-84B6-AD5CC9FB074E}" srcOrd="13" destOrd="0" presId="urn:microsoft.com/office/officeart/2005/8/layout/cycle8"/>
    <dgm:cxn modelId="{EB4D4B2D-AFC3-417F-82A3-B63B86F27E86}" type="presParOf" srcId="{B8A3EA17-0308-43C8-B9E7-3AB54D5140FB}" destId="{7A0D966D-F0E1-4BEE-864B-6A111B97E2C1}" srcOrd="14" destOrd="0" presId="urn:microsoft.com/office/officeart/2005/8/layout/cycle8"/>
    <dgm:cxn modelId="{025477CE-B8AB-4B4B-BDE2-0F19273E34F9}" type="presParOf" srcId="{B8A3EA17-0308-43C8-B9E7-3AB54D5140FB}" destId="{7BDC02D5-C747-437B-87A1-9AA8890D21F1}" srcOrd="15" destOrd="0" presId="urn:microsoft.com/office/officeart/2005/8/layout/cycle8"/>
    <dgm:cxn modelId="{D323ED2A-6686-424B-8447-422E264CEC0E}" type="presParOf" srcId="{B8A3EA17-0308-43C8-B9E7-3AB54D5140FB}" destId="{1A00C24D-D64F-4F5B-B574-82FC6F3CA8BA}" srcOrd="16" destOrd="0" presId="urn:microsoft.com/office/officeart/2005/8/layout/cycle8"/>
    <dgm:cxn modelId="{AAD41E18-DB9E-48B1-A92A-07CC4B3559DA}" type="presParOf" srcId="{B8A3EA17-0308-43C8-B9E7-3AB54D5140FB}" destId="{B6E6099E-7E24-41CB-927F-F62D43378644}" srcOrd="17" destOrd="0" presId="urn:microsoft.com/office/officeart/2005/8/layout/cycle8"/>
    <dgm:cxn modelId="{FFB4CF69-AC8A-4695-AB08-44E5F89CA324}" type="presParOf" srcId="{B8A3EA17-0308-43C8-B9E7-3AB54D5140FB}" destId="{621C1CB5-E8FA-49A9-8B96-A64F72731BE8}" srcOrd="18" destOrd="0" presId="urn:microsoft.com/office/officeart/2005/8/layout/cycle8"/>
    <dgm:cxn modelId="{90333F30-EE19-4219-8DB5-4ABA276AF572}" type="presParOf" srcId="{B8A3EA17-0308-43C8-B9E7-3AB54D5140FB}" destId="{5C40AC75-15C9-4B5A-892E-80CC7AA9785B}" srcOrd="19" destOrd="0" presId="urn:microsoft.com/office/officeart/2005/8/layout/cycle8"/>
    <dgm:cxn modelId="{ABE257C2-9CB4-44A8-B78F-57F28421A13D}" type="presParOf" srcId="{B8A3EA17-0308-43C8-B9E7-3AB54D5140FB}" destId="{B3A2FC41-374F-43C6-BCC2-17F142D748F7}" srcOrd="20" destOrd="0" presId="urn:microsoft.com/office/officeart/2005/8/layout/cycle8"/>
    <dgm:cxn modelId="{CB679964-4C23-4766-8D76-1665856D2B96}" type="presParOf" srcId="{B8A3EA17-0308-43C8-B9E7-3AB54D5140FB}" destId="{3ABCC2F4-F721-4AD9-839A-50260AB7F8AB}" srcOrd="21" destOrd="0" presId="urn:microsoft.com/office/officeart/2005/8/layout/cycle8"/>
    <dgm:cxn modelId="{A5C1AF60-AF35-4888-9384-332425B11DD0}" type="presParOf" srcId="{B8A3EA17-0308-43C8-B9E7-3AB54D5140FB}" destId="{DEBE2BFC-B817-47D7-A36A-48CB2FD8419D}" srcOrd="22" destOrd="0" presId="urn:microsoft.com/office/officeart/2005/8/layout/cycle8"/>
    <dgm:cxn modelId="{63D5BFD9-4FAE-43D6-95BC-EBE50388ACA2}" type="presParOf" srcId="{B8A3EA17-0308-43C8-B9E7-3AB54D5140FB}" destId="{2566FE8A-A0EC-4357-8EF5-2CD61BE192D7}" srcOrd="23" destOrd="0" presId="urn:microsoft.com/office/officeart/2005/8/layout/cycle8"/>
    <dgm:cxn modelId="{94B03D0B-4B94-4402-B4DE-836C7A0B49A9}" type="presParOf" srcId="{B8A3EA17-0308-43C8-B9E7-3AB54D5140FB}" destId="{F5DF58A8-3932-4E88-B951-23E4C9ABE127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CBAF688-8619-4221-8210-8BA4E6951CC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097ED632-10EC-4146-9696-CCC38A469120}">
      <dgm:prSet/>
      <dgm:spPr/>
      <dgm:t>
        <a:bodyPr/>
        <a:lstStyle/>
        <a:p>
          <a:r>
            <a:rPr lang="pt-BR"/>
            <a:t>ETL</a:t>
          </a:r>
        </a:p>
      </dgm:t>
    </dgm:pt>
    <dgm:pt modelId="{F18F6D5E-34F0-4562-9181-CB88E1B8B867}" type="parTrans" cxnId="{4D534232-47E7-424C-B43F-3D45C6707EB0}">
      <dgm:prSet/>
      <dgm:spPr/>
      <dgm:t>
        <a:bodyPr/>
        <a:lstStyle/>
        <a:p>
          <a:endParaRPr lang="pt-BR"/>
        </a:p>
      </dgm:t>
    </dgm:pt>
    <dgm:pt modelId="{41A01D9D-F23B-4507-85C6-935CD05E4F38}" type="sibTrans" cxnId="{4D534232-47E7-424C-B43F-3D45C6707EB0}">
      <dgm:prSet/>
      <dgm:spPr/>
      <dgm:t>
        <a:bodyPr/>
        <a:lstStyle/>
        <a:p>
          <a:endParaRPr lang="pt-BR"/>
        </a:p>
      </dgm:t>
    </dgm:pt>
    <dgm:pt modelId="{3DB27219-0232-4FD7-86BC-237A75026080}">
      <dgm:prSet/>
      <dgm:spPr/>
      <dgm:t>
        <a:bodyPr/>
        <a:lstStyle/>
        <a:p>
          <a:r>
            <a:rPr lang="pt-BR"/>
            <a:t>Estatísticas gerais</a:t>
          </a:r>
        </a:p>
      </dgm:t>
    </dgm:pt>
    <dgm:pt modelId="{06473261-583B-459E-A305-7A2DF07F2490}" type="parTrans" cxnId="{0F9DAC03-5F89-49A8-8ACE-B14C874C954A}">
      <dgm:prSet/>
      <dgm:spPr/>
      <dgm:t>
        <a:bodyPr/>
        <a:lstStyle/>
        <a:p>
          <a:endParaRPr lang="pt-BR"/>
        </a:p>
      </dgm:t>
    </dgm:pt>
    <dgm:pt modelId="{D9015F52-7C04-4742-BAD7-C4A3FD357273}" type="sibTrans" cxnId="{0F9DAC03-5F89-49A8-8ACE-B14C874C954A}">
      <dgm:prSet/>
      <dgm:spPr/>
      <dgm:t>
        <a:bodyPr/>
        <a:lstStyle/>
        <a:p>
          <a:endParaRPr lang="pt-BR"/>
        </a:p>
      </dgm:t>
    </dgm:pt>
    <dgm:pt modelId="{86C2ECBC-CEF3-49A9-BAE7-95EB8CF9C505}" type="pres">
      <dgm:prSet presAssocID="{4CBAF688-8619-4221-8210-8BA4E6951CC7}" presName="linear" presStyleCnt="0">
        <dgm:presLayoutVars>
          <dgm:animLvl val="lvl"/>
          <dgm:resizeHandles val="exact"/>
        </dgm:presLayoutVars>
      </dgm:prSet>
      <dgm:spPr/>
    </dgm:pt>
    <dgm:pt modelId="{930EDEF2-B93D-453E-AB68-E526ACA7BC97}" type="pres">
      <dgm:prSet presAssocID="{097ED632-10EC-4146-9696-CCC38A46912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1B9A492-2E42-4D99-9424-4C537DEC1460}" type="pres">
      <dgm:prSet presAssocID="{41A01D9D-F23B-4507-85C6-935CD05E4F38}" presName="spacer" presStyleCnt="0"/>
      <dgm:spPr/>
    </dgm:pt>
    <dgm:pt modelId="{A6D4D78F-1B6A-47C7-9194-7748561CE9F9}" type="pres">
      <dgm:prSet presAssocID="{3DB27219-0232-4FD7-86BC-237A7502608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F9DAC03-5F89-49A8-8ACE-B14C874C954A}" srcId="{4CBAF688-8619-4221-8210-8BA4E6951CC7}" destId="{3DB27219-0232-4FD7-86BC-237A75026080}" srcOrd="1" destOrd="0" parTransId="{06473261-583B-459E-A305-7A2DF07F2490}" sibTransId="{D9015F52-7C04-4742-BAD7-C4A3FD357273}"/>
    <dgm:cxn modelId="{4D534232-47E7-424C-B43F-3D45C6707EB0}" srcId="{4CBAF688-8619-4221-8210-8BA4E6951CC7}" destId="{097ED632-10EC-4146-9696-CCC38A469120}" srcOrd="0" destOrd="0" parTransId="{F18F6D5E-34F0-4562-9181-CB88E1B8B867}" sibTransId="{41A01D9D-F23B-4507-85C6-935CD05E4F38}"/>
    <dgm:cxn modelId="{E1A6473E-9CCD-473E-8108-128C04878C58}" type="presOf" srcId="{097ED632-10EC-4146-9696-CCC38A469120}" destId="{930EDEF2-B93D-453E-AB68-E526ACA7BC97}" srcOrd="0" destOrd="0" presId="urn:microsoft.com/office/officeart/2005/8/layout/vList2"/>
    <dgm:cxn modelId="{F7EC6A8B-441E-425E-ABE3-9BA161761DFC}" type="presOf" srcId="{4CBAF688-8619-4221-8210-8BA4E6951CC7}" destId="{86C2ECBC-CEF3-49A9-BAE7-95EB8CF9C505}" srcOrd="0" destOrd="0" presId="urn:microsoft.com/office/officeart/2005/8/layout/vList2"/>
    <dgm:cxn modelId="{CB0539DA-3DFA-4CAA-816C-4B4F3C390951}" type="presOf" srcId="{3DB27219-0232-4FD7-86BC-237A75026080}" destId="{A6D4D78F-1B6A-47C7-9194-7748561CE9F9}" srcOrd="0" destOrd="0" presId="urn:microsoft.com/office/officeart/2005/8/layout/vList2"/>
    <dgm:cxn modelId="{7B7E24D1-F050-475E-8CC8-C28FD9ED469B}" type="presParOf" srcId="{86C2ECBC-CEF3-49A9-BAE7-95EB8CF9C505}" destId="{930EDEF2-B93D-453E-AB68-E526ACA7BC97}" srcOrd="0" destOrd="0" presId="urn:microsoft.com/office/officeart/2005/8/layout/vList2"/>
    <dgm:cxn modelId="{1986B28A-4002-42AC-99F8-671FF897FC4B}" type="presParOf" srcId="{86C2ECBC-CEF3-49A9-BAE7-95EB8CF9C505}" destId="{31B9A492-2E42-4D99-9424-4C537DEC1460}" srcOrd="1" destOrd="0" presId="urn:microsoft.com/office/officeart/2005/8/layout/vList2"/>
    <dgm:cxn modelId="{533DD3CF-5B60-4972-B0FB-B8AF1B759EE5}" type="presParOf" srcId="{86C2ECBC-CEF3-49A9-BAE7-95EB8CF9C505}" destId="{A6D4D78F-1B6A-47C7-9194-7748561CE9F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CBAF688-8619-4221-8210-8BA4E6951CC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097ED632-10EC-4146-9696-CCC38A469120}">
      <dgm:prSet/>
      <dgm:spPr/>
      <dgm:t>
        <a:bodyPr/>
        <a:lstStyle/>
        <a:p>
          <a:r>
            <a:rPr lang="pt-BR"/>
            <a:t>ETL</a:t>
          </a:r>
        </a:p>
      </dgm:t>
    </dgm:pt>
    <dgm:pt modelId="{F18F6D5E-34F0-4562-9181-CB88E1B8B867}" type="parTrans" cxnId="{4D534232-47E7-424C-B43F-3D45C6707EB0}">
      <dgm:prSet/>
      <dgm:spPr/>
      <dgm:t>
        <a:bodyPr/>
        <a:lstStyle/>
        <a:p>
          <a:endParaRPr lang="pt-BR"/>
        </a:p>
      </dgm:t>
    </dgm:pt>
    <dgm:pt modelId="{41A01D9D-F23B-4507-85C6-935CD05E4F38}" type="sibTrans" cxnId="{4D534232-47E7-424C-B43F-3D45C6707EB0}">
      <dgm:prSet/>
      <dgm:spPr/>
      <dgm:t>
        <a:bodyPr/>
        <a:lstStyle/>
        <a:p>
          <a:endParaRPr lang="pt-BR"/>
        </a:p>
      </dgm:t>
    </dgm:pt>
    <dgm:pt modelId="{3DB27219-0232-4FD7-86BC-237A75026080}">
      <dgm:prSet/>
      <dgm:spPr/>
      <dgm:t>
        <a:bodyPr/>
        <a:lstStyle/>
        <a:p>
          <a:r>
            <a:rPr lang="pt-BR"/>
            <a:t>Estatísticas gerais</a:t>
          </a:r>
        </a:p>
      </dgm:t>
    </dgm:pt>
    <dgm:pt modelId="{06473261-583B-459E-A305-7A2DF07F2490}" type="parTrans" cxnId="{0F9DAC03-5F89-49A8-8ACE-B14C874C954A}">
      <dgm:prSet/>
      <dgm:spPr/>
      <dgm:t>
        <a:bodyPr/>
        <a:lstStyle/>
        <a:p>
          <a:endParaRPr lang="pt-BR"/>
        </a:p>
      </dgm:t>
    </dgm:pt>
    <dgm:pt modelId="{D9015F52-7C04-4742-BAD7-C4A3FD357273}" type="sibTrans" cxnId="{0F9DAC03-5F89-49A8-8ACE-B14C874C954A}">
      <dgm:prSet/>
      <dgm:spPr/>
      <dgm:t>
        <a:bodyPr/>
        <a:lstStyle/>
        <a:p>
          <a:endParaRPr lang="pt-BR"/>
        </a:p>
      </dgm:t>
    </dgm:pt>
    <dgm:pt modelId="{86C2ECBC-CEF3-49A9-BAE7-95EB8CF9C505}" type="pres">
      <dgm:prSet presAssocID="{4CBAF688-8619-4221-8210-8BA4E6951CC7}" presName="linear" presStyleCnt="0">
        <dgm:presLayoutVars>
          <dgm:animLvl val="lvl"/>
          <dgm:resizeHandles val="exact"/>
        </dgm:presLayoutVars>
      </dgm:prSet>
      <dgm:spPr/>
    </dgm:pt>
    <dgm:pt modelId="{930EDEF2-B93D-453E-AB68-E526ACA7BC97}" type="pres">
      <dgm:prSet presAssocID="{097ED632-10EC-4146-9696-CCC38A46912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1B9A492-2E42-4D99-9424-4C537DEC1460}" type="pres">
      <dgm:prSet presAssocID="{41A01D9D-F23B-4507-85C6-935CD05E4F38}" presName="spacer" presStyleCnt="0"/>
      <dgm:spPr/>
    </dgm:pt>
    <dgm:pt modelId="{A6D4D78F-1B6A-47C7-9194-7748561CE9F9}" type="pres">
      <dgm:prSet presAssocID="{3DB27219-0232-4FD7-86BC-237A7502608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F9DAC03-5F89-49A8-8ACE-B14C874C954A}" srcId="{4CBAF688-8619-4221-8210-8BA4E6951CC7}" destId="{3DB27219-0232-4FD7-86BC-237A75026080}" srcOrd="1" destOrd="0" parTransId="{06473261-583B-459E-A305-7A2DF07F2490}" sibTransId="{D9015F52-7C04-4742-BAD7-C4A3FD357273}"/>
    <dgm:cxn modelId="{4D534232-47E7-424C-B43F-3D45C6707EB0}" srcId="{4CBAF688-8619-4221-8210-8BA4E6951CC7}" destId="{097ED632-10EC-4146-9696-CCC38A469120}" srcOrd="0" destOrd="0" parTransId="{F18F6D5E-34F0-4562-9181-CB88E1B8B867}" sibTransId="{41A01D9D-F23B-4507-85C6-935CD05E4F38}"/>
    <dgm:cxn modelId="{E1A6473E-9CCD-473E-8108-128C04878C58}" type="presOf" srcId="{097ED632-10EC-4146-9696-CCC38A469120}" destId="{930EDEF2-B93D-453E-AB68-E526ACA7BC97}" srcOrd="0" destOrd="0" presId="urn:microsoft.com/office/officeart/2005/8/layout/vList2"/>
    <dgm:cxn modelId="{F7EC6A8B-441E-425E-ABE3-9BA161761DFC}" type="presOf" srcId="{4CBAF688-8619-4221-8210-8BA4E6951CC7}" destId="{86C2ECBC-CEF3-49A9-BAE7-95EB8CF9C505}" srcOrd="0" destOrd="0" presId="urn:microsoft.com/office/officeart/2005/8/layout/vList2"/>
    <dgm:cxn modelId="{CB0539DA-3DFA-4CAA-816C-4B4F3C390951}" type="presOf" srcId="{3DB27219-0232-4FD7-86BC-237A75026080}" destId="{A6D4D78F-1B6A-47C7-9194-7748561CE9F9}" srcOrd="0" destOrd="0" presId="urn:microsoft.com/office/officeart/2005/8/layout/vList2"/>
    <dgm:cxn modelId="{7B7E24D1-F050-475E-8CC8-C28FD9ED469B}" type="presParOf" srcId="{86C2ECBC-CEF3-49A9-BAE7-95EB8CF9C505}" destId="{930EDEF2-B93D-453E-AB68-E526ACA7BC97}" srcOrd="0" destOrd="0" presId="urn:microsoft.com/office/officeart/2005/8/layout/vList2"/>
    <dgm:cxn modelId="{1986B28A-4002-42AC-99F8-671FF897FC4B}" type="presParOf" srcId="{86C2ECBC-CEF3-49A9-BAE7-95EB8CF9C505}" destId="{31B9A492-2E42-4D99-9424-4C537DEC1460}" srcOrd="1" destOrd="0" presId="urn:microsoft.com/office/officeart/2005/8/layout/vList2"/>
    <dgm:cxn modelId="{533DD3CF-5B60-4972-B0FB-B8AF1B759EE5}" type="presParOf" srcId="{86C2ECBC-CEF3-49A9-BAE7-95EB8CF9C505}" destId="{A6D4D78F-1B6A-47C7-9194-7748561CE9F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24561C69-224F-47F2-8744-9F38D8B0278D}" type="doc">
      <dgm:prSet loTypeId="urn:microsoft.com/office/officeart/2005/8/layout/pyramid2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0902322-F0F3-4CCD-BA93-DDE588B3B41D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Objetivo</a:t>
          </a:r>
          <a:endParaRPr lang="en-US"/>
        </a:p>
      </dgm:t>
    </dgm:pt>
    <dgm:pt modelId="{1F2F625F-0164-406D-83EB-7F210BDA162A}" type="parTrans" cxnId="{DC5F16B5-AB78-41F0-9DA1-3112F3D29F02}">
      <dgm:prSet/>
      <dgm:spPr/>
      <dgm:t>
        <a:bodyPr/>
        <a:lstStyle/>
        <a:p>
          <a:endParaRPr lang="en-US"/>
        </a:p>
      </dgm:t>
    </dgm:pt>
    <dgm:pt modelId="{447635E0-9BBF-4092-992D-C53BE8019D6C}" type="sibTrans" cxnId="{DC5F16B5-AB78-41F0-9DA1-3112F3D29F0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4572C8B-CCCC-4536-B07E-FCC1B7E6F23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Passo a passo realizado</a:t>
          </a:r>
          <a:endParaRPr lang="en-US"/>
        </a:p>
      </dgm:t>
    </dgm:pt>
    <dgm:pt modelId="{F6810FD7-F4C3-48E8-90DE-943713D0F7FC}" type="parTrans" cxnId="{AC5F0B63-3642-4253-9964-E6DB643A5ACC}">
      <dgm:prSet/>
      <dgm:spPr/>
      <dgm:t>
        <a:bodyPr/>
        <a:lstStyle/>
        <a:p>
          <a:endParaRPr lang="en-US"/>
        </a:p>
      </dgm:t>
    </dgm:pt>
    <dgm:pt modelId="{50144671-0A2B-45EE-887E-DA6EF8AD1408}" type="sibTrans" cxnId="{AC5F0B63-3642-4253-9964-E6DB643A5AC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786F90A-B100-41E1-98D4-08D1219CC38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Interpretação com feedback dos especialistas</a:t>
          </a:r>
          <a:endParaRPr lang="en-US"/>
        </a:p>
      </dgm:t>
    </dgm:pt>
    <dgm:pt modelId="{3B50ABFB-A04A-4E6A-B629-21F7801DA395}" type="parTrans" cxnId="{60BBF60C-F90D-4BC6-BEAE-21AEEEE3390C}">
      <dgm:prSet/>
      <dgm:spPr/>
      <dgm:t>
        <a:bodyPr/>
        <a:lstStyle/>
        <a:p>
          <a:endParaRPr lang="en-US"/>
        </a:p>
      </dgm:t>
    </dgm:pt>
    <dgm:pt modelId="{1307FF46-934E-472B-AE30-24FDA2460F78}" type="sibTrans" cxnId="{60BBF60C-F90D-4BC6-BEAE-21AEEEE3390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631F5F1-BF1E-410D-96BE-53BC39BDC81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Caminhos a partir dos resultados</a:t>
          </a:r>
          <a:endParaRPr lang="en-US"/>
        </a:p>
      </dgm:t>
    </dgm:pt>
    <dgm:pt modelId="{E2373A42-0904-470F-B120-C526BE60CD57}" type="parTrans" cxnId="{697584C8-1566-4B6C-B252-03C04AC54374}">
      <dgm:prSet/>
      <dgm:spPr/>
      <dgm:t>
        <a:bodyPr/>
        <a:lstStyle/>
        <a:p>
          <a:endParaRPr lang="en-US"/>
        </a:p>
      </dgm:t>
    </dgm:pt>
    <dgm:pt modelId="{E65457D3-65BF-428A-AD6F-DD62A8D0E9FE}" type="sibTrans" cxnId="{697584C8-1566-4B6C-B252-03C04AC5437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C598BBA-D7DA-4E22-86B6-D2F629EFE14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Viabilidade e custos</a:t>
          </a:r>
          <a:endParaRPr lang="en-US"/>
        </a:p>
      </dgm:t>
    </dgm:pt>
    <dgm:pt modelId="{C5B70387-2866-4C17-B42A-DD02EE39C145}" type="parTrans" cxnId="{3EFD81FC-E80E-417E-AEF5-F85331E64259}">
      <dgm:prSet/>
      <dgm:spPr/>
      <dgm:t>
        <a:bodyPr/>
        <a:lstStyle/>
        <a:p>
          <a:endParaRPr lang="en-US"/>
        </a:p>
      </dgm:t>
    </dgm:pt>
    <dgm:pt modelId="{D11B4D4C-29C4-445D-B6FD-C18B054C95C6}" type="sibTrans" cxnId="{3EFD81FC-E80E-417E-AEF5-F85331E6425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8673A62-5118-4E54-BF9E-90709AB865F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Encerramento e trabalhos futuros</a:t>
          </a:r>
          <a:endParaRPr lang="en-US"/>
        </a:p>
      </dgm:t>
    </dgm:pt>
    <dgm:pt modelId="{6F5A05B5-A5BA-48B0-8454-3EF7C177E9B5}" type="parTrans" cxnId="{05698B7A-2480-4903-A9C0-835ADB82DE19}">
      <dgm:prSet/>
      <dgm:spPr/>
      <dgm:t>
        <a:bodyPr/>
        <a:lstStyle/>
        <a:p>
          <a:endParaRPr lang="en-US"/>
        </a:p>
      </dgm:t>
    </dgm:pt>
    <dgm:pt modelId="{7D643CB7-7520-4D10-9417-5DE8FEE94E59}" type="sibTrans" cxnId="{05698B7A-2480-4903-A9C0-835ADB82DE19}">
      <dgm:prSet/>
      <dgm:spPr/>
      <dgm:t>
        <a:bodyPr/>
        <a:lstStyle/>
        <a:p>
          <a:endParaRPr lang="en-US"/>
        </a:p>
      </dgm:t>
    </dgm:pt>
    <dgm:pt modelId="{A6E8FECC-9382-49AE-9D2E-404BC7B4240D}" type="pres">
      <dgm:prSet presAssocID="{24561C69-224F-47F2-8744-9F38D8B0278D}" presName="compositeShape" presStyleCnt="0">
        <dgm:presLayoutVars>
          <dgm:dir/>
          <dgm:resizeHandles/>
        </dgm:presLayoutVars>
      </dgm:prSet>
      <dgm:spPr/>
    </dgm:pt>
    <dgm:pt modelId="{010AA07B-BCFA-43F1-99E4-1FDA2F180A76}" type="pres">
      <dgm:prSet presAssocID="{24561C69-224F-47F2-8744-9F38D8B0278D}" presName="pyramid" presStyleLbl="node1" presStyleIdx="0" presStyleCnt="1"/>
      <dgm:spPr/>
    </dgm:pt>
    <dgm:pt modelId="{2EDBC76F-1260-4B33-95F9-9E7D8FCA9FC3}" type="pres">
      <dgm:prSet presAssocID="{24561C69-224F-47F2-8744-9F38D8B0278D}" presName="theList" presStyleCnt="0"/>
      <dgm:spPr/>
    </dgm:pt>
    <dgm:pt modelId="{DE6A3121-A31E-4BF0-B10E-05FC57F26CE4}" type="pres">
      <dgm:prSet presAssocID="{F0902322-F0F3-4CCD-BA93-DDE588B3B41D}" presName="aNode" presStyleLbl="fgAcc1" presStyleIdx="0" presStyleCnt="6">
        <dgm:presLayoutVars>
          <dgm:bulletEnabled val="1"/>
        </dgm:presLayoutVars>
      </dgm:prSet>
      <dgm:spPr/>
    </dgm:pt>
    <dgm:pt modelId="{580243DE-AAA0-40A1-872A-CCE4CA5828EF}" type="pres">
      <dgm:prSet presAssocID="{F0902322-F0F3-4CCD-BA93-DDE588B3B41D}" presName="aSpace" presStyleCnt="0"/>
      <dgm:spPr/>
    </dgm:pt>
    <dgm:pt modelId="{D47BB7D2-2BF4-4FE5-A58D-8ADF1D25079B}" type="pres">
      <dgm:prSet presAssocID="{C4572C8B-CCCC-4536-B07E-FCC1B7E6F23E}" presName="aNode" presStyleLbl="fgAcc1" presStyleIdx="1" presStyleCnt="6">
        <dgm:presLayoutVars>
          <dgm:bulletEnabled val="1"/>
        </dgm:presLayoutVars>
      </dgm:prSet>
      <dgm:spPr/>
    </dgm:pt>
    <dgm:pt modelId="{F384AD99-2A07-4FA5-B27D-7EDA80C67577}" type="pres">
      <dgm:prSet presAssocID="{C4572C8B-CCCC-4536-B07E-FCC1B7E6F23E}" presName="aSpace" presStyleCnt="0"/>
      <dgm:spPr/>
    </dgm:pt>
    <dgm:pt modelId="{3E4A90F2-3833-4752-9D21-C43C5817C48A}" type="pres">
      <dgm:prSet presAssocID="{A786F90A-B100-41E1-98D4-08D1219CC38C}" presName="aNode" presStyleLbl="fgAcc1" presStyleIdx="2" presStyleCnt="6">
        <dgm:presLayoutVars>
          <dgm:bulletEnabled val="1"/>
        </dgm:presLayoutVars>
      </dgm:prSet>
      <dgm:spPr/>
    </dgm:pt>
    <dgm:pt modelId="{4E202C9D-6F04-425D-AA3D-F83F9F35E48E}" type="pres">
      <dgm:prSet presAssocID="{A786F90A-B100-41E1-98D4-08D1219CC38C}" presName="aSpace" presStyleCnt="0"/>
      <dgm:spPr/>
    </dgm:pt>
    <dgm:pt modelId="{96D3FAA8-FF55-4C6B-AE0C-5A304E698315}" type="pres">
      <dgm:prSet presAssocID="{D631F5F1-BF1E-410D-96BE-53BC39BDC81C}" presName="aNode" presStyleLbl="fgAcc1" presStyleIdx="3" presStyleCnt="6">
        <dgm:presLayoutVars>
          <dgm:bulletEnabled val="1"/>
        </dgm:presLayoutVars>
      </dgm:prSet>
      <dgm:spPr/>
    </dgm:pt>
    <dgm:pt modelId="{ABECCEB6-CDE8-4025-99E8-1F5D8A508667}" type="pres">
      <dgm:prSet presAssocID="{D631F5F1-BF1E-410D-96BE-53BC39BDC81C}" presName="aSpace" presStyleCnt="0"/>
      <dgm:spPr/>
    </dgm:pt>
    <dgm:pt modelId="{8102544A-2099-42DF-8481-1AA84C19D6F8}" type="pres">
      <dgm:prSet presAssocID="{FC598BBA-D7DA-4E22-86B6-D2F629EFE14C}" presName="aNode" presStyleLbl="fgAcc1" presStyleIdx="4" presStyleCnt="6">
        <dgm:presLayoutVars>
          <dgm:bulletEnabled val="1"/>
        </dgm:presLayoutVars>
      </dgm:prSet>
      <dgm:spPr/>
    </dgm:pt>
    <dgm:pt modelId="{E3A02AC1-C774-46FB-BA60-ED2C1CE4D606}" type="pres">
      <dgm:prSet presAssocID="{FC598BBA-D7DA-4E22-86B6-D2F629EFE14C}" presName="aSpace" presStyleCnt="0"/>
      <dgm:spPr/>
    </dgm:pt>
    <dgm:pt modelId="{AC69D64D-863B-42AD-BAD4-4468E29F214B}" type="pres">
      <dgm:prSet presAssocID="{28673A62-5118-4E54-BF9E-90709AB865FB}" presName="aNode" presStyleLbl="fgAcc1" presStyleIdx="5" presStyleCnt="6">
        <dgm:presLayoutVars>
          <dgm:bulletEnabled val="1"/>
        </dgm:presLayoutVars>
      </dgm:prSet>
      <dgm:spPr/>
    </dgm:pt>
    <dgm:pt modelId="{A8A2AAFF-EAB1-4C1D-A145-F67C303EF178}" type="pres">
      <dgm:prSet presAssocID="{28673A62-5118-4E54-BF9E-90709AB865FB}" presName="aSpace" presStyleCnt="0"/>
      <dgm:spPr/>
    </dgm:pt>
  </dgm:ptLst>
  <dgm:cxnLst>
    <dgm:cxn modelId="{60BBF60C-F90D-4BC6-BEAE-21AEEEE3390C}" srcId="{24561C69-224F-47F2-8744-9F38D8B0278D}" destId="{A786F90A-B100-41E1-98D4-08D1219CC38C}" srcOrd="2" destOrd="0" parTransId="{3B50ABFB-A04A-4E6A-B629-21F7801DA395}" sibTransId="{1307FF46-934E-472B-AE30-24FDA2460F78}"/>
    <dgm:cxn modelId="{D000D039-DC9F-4313-8EED-6E45978A0E83}" type="presOf" srcId="{FC598BBA-D7DA-4E22-86B6-D2F629EFE14C}" destId="{8102544A-2099-42DF-8481-1AA84C19D6F8}" srcOrd="0" destOrd="0" presId="urn:microsoft.com/office/officeart/2005/8/layout/pyramid2"/>
    <dgm:cxn modelId="{AC5F0B63-3642-4253-9964-E6DB643A5ACC}" srcId="{24561C69-224F-47F2-8744-9F38D8B0278D}" destId="{C4572C8B-CCCC-4536-B07E-FCC1B7E6F23E}" srcOrd="1" destOrd="0" parTransId="{F6810FD7-F4C3-48E8-90DE-943713D0F7FC}" sibTransId="{50144671-0A2B-45EE-887E-DA6EF8AD1408}"/>
    <dgm:cxn modelId="{05698B7A-2480-4903-A9C0-835ADB82DE19}" srcId="{24561C69-224F-47F2-8744-9F38D8B0278D}" destId="{28673A62-5118-4E54-BF9E-90709AB865FB}" srcOrd="5" destOrd="0" parTransId="{6F5A05B5-A5BA-48B0-8454-3EF7C177E9B5}" sibTransId="{7D643CB7-7520-4D10-9417-5DE8FEE94E59}"/>
    <dgm:cxn modelId="{E2EAF17E-A91F-4D52-9E85-E8C5AF0326BA}" type="presOf" srcId="{A786F90A-B100-41E1-98D4-08D1219CC38C}" destId="{3E4A90F2-3833-4752-9D21-C43C5817C48A}" srcOrd="0" destOrd="0" presId="urn:microsoft.com/office/officeart/2005/8/layout/pyramid2"/>
    <dgm:cxn modelId="{CE02AC97-1894-4AD7-9350-DC0B14167C44}" type="presOf" srcId="{24561C69-224F-47F2-8744-9F38D8B0278D}" destId="{A6E8FECC-9382-49AE-9D2E-404BC7B4240D}" srcOrd="0" destOrd="0" presId="urn:microsoft.com/office/officeart/2005/8/layout/pyramid2"/>
    <dgm:cxn modelId="{308CA09D-5EE6-4D9C-90F0-F3B0C7BA25F7}" type="presOf" srcId="{C4572C8B-CCCC-4536-B07E-FCC1B7E6F23E}" destId="{D47BB7D2-2BF4-4FE5-A58D-8ADF1D25079B}" srcOrd="0" destOrd="0" presId="urn:microsoft.com/office/officeart/2005/8/layout/pyramid2"/>
    <dgm:cxn modelId="{ABE75BA6-72C1-497C-AE4E-A6E32BCA853A}" type="presOf" srcId="{28673A62-5118-4E54-BF9E-90709AB865FB}" destId="{AC69D64D-863B-42AD-BAD4-4468E29F214B}" srcOrd="0" destOrd="0" presId="urn:microsoft.com/office/officeart/2005/8/layout/pyramid2"/>
    <dgm:cxn modelId="{5BEE1AB3-5C07-433C-8852-34765ABA5C51}" type="presOf" srcId="{D631F5F1-BF1E-410D-96BE-53BC39BDC81C}" destId="{96D3FAA8-FF55-4C6B-AE0C-5A304E698315}" srcOrd="0" destOrd="0" presId="urn:microsoft.com/office/officeart/2005/8/layout/pyramid2"/>
    <dgm:cxn modelId="{DC5F16B5-AB78-41F0-9DA1-3112F3D29F02}" srcId="{24561C69-224F-47F2-8744-9F38D8B0278D}" destId="{F0902322-F0F3-4CCD-BA93-DDE588B3B41D}" srcOrd="0" destOrd="0" parTransId="{1F2F625F-0164-406D-83EB-7F210BDA162A}" sibTransId="{447635E0-9BBF-4092-992D-C53BE8019D6C}"/>
    <dgm:cxn modelId="{697584C8-1566-4B6C-B252-03C04AC54374}" srcId="{24561C69-224F-47F2-8744-9F38D8B0278D}" destId="{D631F5F1-BF1E-410D-96BE-53BC39BDC81C}" srcOrd="3" destOrd="0" parTransId="{E2373A42-0904-470F-B120-C526BE60CD57}" sibTransId="{E65457D3-65BF-428A-AD6F-DD62A8D0E9FE}"/>
    <dgm:cxn modelId="{94B274EF-F4EB-4B31-A3C6-F5F5BCB5DB1F}" type="presOf" srcId="{F0902322-F0F3-4CCD-BA93-DDE588B3B41D}" destId="{DE6A3121-A31E-4BF0-B10E-05FC57F26CE4}" srcOrd="0" destOrd="0" presId="urn:microsoft.com/office/officeart/2005/8/layout/pyramid2"/>
    <dgm:cxn modelId="{3EFD81FC-E80E-417E-AEF5-F85331E64259}" srcId="{24561C69-224F-47F2-8744-9F38D8B0278D}" destId="{FC598BBA-D7DA-4E22-86B6-D2F629EFE14C}" srcOrd="4" destOrd="0" parTransId="{C5B70387-2866-4C17-B42A-DD02EE39C145}" sibTransId="{D11B4D4C-29C4-445D-B6FD-C18B054C95C6}"/>
    <dgm:cxn modelId="{481C3F4F-89A0-441E-8C1A-65B6A3FA8840}" type="presParOf" srcId="{A6E8FECC-9382-49AE-9D2E-404BC7B4240D}" destId="{010AA07B-BCFA-43F1-99E4-1FDA2F180A76}" srcOrd="0" destOrd="0" presId="urn:microsoft.com/office/officeart/2005/8/layout/pyramid2"/>
    <dgm:cxn modelId="{6CE5C7E1-CA07-406F-89DE-A471D4DA186A}" type="presParOf" srcId="{A6E8FECC-9382-49AE-9D2E-404BC7B4240D}" destId="{2EDBC76F-1260-4B33-95F9-9E7D8FCA9FC3}" srcOrd="1" destOrd="0" presId="urn:microsoft.com/office/officeart/2005/8/layout/pyramid2"/>
    <dgm:cxn modelId="{90AF8B48-79CF-4618-871E-DCDA009356F5}" type="presParOf" srcId="{2EDBC76F-1260-4B33-95F9-9E7D8FCA9FC3}" destId="{DE6A3121-A31E-4BF0-B10E-05FC57F26CE4}" srcOrd="0" destOrd="0" presId="urn:microsoft.com/office/officeart/2005/8/layout/pyramid2"/>
    <dgm:cxn modelId="{456CF6BC-53EE-48A7-83ED-6401102B66B2}" type="presParOf" srcId="{2EDBC76F-1260-4B33-95F9-9E7D8FCA9FC3}" destId="{580243DE-AAA0-40A1-872A-CCE4CA5828EF}" srcOrd="1" destOrd="0" presId="urn:microsoft.com/office/officeart/2005/8/layout/pyramid2"/>
    <dgm:cxn modelId="{BA293E05-AC45-4EC6-B6FB-E41E2650FAF2}" type="presParOf" srcId="{2EDBC76F-1260-4B33-95F9-9E7D8FCA9FC3}" destId="{D47BB7D2-2BF4-4FE5-A58D-8ADF1D25079B}" srcOrd="2" destOrd="0" presId="urn:microsoft.com/office/officeart/2005/8/layout/pyramid2"/>
    <dgm:cxn modelId="{82D5926F-06BE-407A-A388-F8FD31839ECD}" type="presParOf" srcId="{2EDBC76F-1260-4B33-95F9-9E7D8FCA9FC3}" destId="{F384AD99-2A07-4FA5-B27D-7EDA80C67577}" srcOrd="3" destOrd="0" presId="urn:microsoft.com/office/officeart/2005/8/layout/pyramid2"/>
    <dgm:cxn modelId="{8FF971EF-D0B8-47DA-AAE1-96D5A07689E6}" type="presParOf" srcId="{2EDBC76F-1260-4B33-95F9-9E7D8FCA9FC3}" destId="{3E4A90F2-3833-4752-9D21-C43C5817C48A}" srcOrd="4" destOrd="0" presId="urn:microsoft.com/office/officeart/2005/8/layout/pyramid2"/>
    <dgm:cxn modelId="{3FCE1B29-BD0E-4BE8-BF25-F70351A10AFE}" type="presParOf" srcId="{2EDBC76F-1260-4B33-95F9-9E7D8FCA9FC3}" destId="{4E202C9D-6F04-425D-AA3D-F83F9F35E48E}" srcOrd="5" destOrd="0" presId="urn:microsoft.com/office/officeart/2005/8/layout/pyramid2"/>
    <dgm:cxn modelId="{B1ADB86D-FAA3-40B5-A17D-2014A7D67165}" type="presParOf" srcId="{2EDBC76F-1260-4B33-95F9-9E7D8FCA9FC3}" destId="{96D3FAA8-FF55-4C6B-AE0C-5A304E698315}" srcOrd="6" destOrd="0" presId="urn:microsoft.com/office/officeart/2005/8/layout/pyramid2"/>
    <dgm:cxn modelId="{56B289AE-D8A4-47A4-A603-E25973A2F97B}" type="presParOf" srcId="{2EDBC76F-1260-4B33-95F9-9E7D8FCA9FC3}" destId="{ABECCEB6-CDE8-4025-99E8-1F5D8A508667}" srcOrd="7" destOrd="0" presId="urn:microsoft.com/office/officeart/2005/8/layout/pyramid2"/>
    <dgm:cxn modelId="{6BADF9CE-B23B-4845-ABB9-A3DE30E1EA21}" type="presParOf" srcId="{2EDBC76F-1260-4B33-95F9-9E7D8FCA9FC3}" destId="{8102544A-2099-42DF-8481-1AA84C19D6F8}" srcOrd="8" destOrd="0" presId="urn:microsoft.com/office/officeart/2005/8/layout/pyramid2"/>
    <dgm:cxn modelId="{3F2D766D-6B23-429C-A8C9-2921DC1E992E}" type="presParOf" srcId="{2EDBC76F-1260-4B33-95F9-9E7D8FCA9FC3}" destId="{E3A02AC1-C774-46FB-BA60-ED2C1CE4D606}" srcOrd="9" destOrd="0" presId="urn:microsoft.com/office/officeart/2005/8/layout/pyramid2"/>
    <dgm:cxn modelId="{382232E9-E04C-4F1D-BC18-F41D7780F07D}" type="presParOf" srcId="{2EDBC76F-1260-4B33-95F9-9E7D8FCA9FC3}" destId="{AC69D64D-863B-42AD-BAD4-4468E29F214B}" srcOrd="10" destOrd="0" presId="urn:microsoft.com/office/officeart/2005/8/layout/pyramid2"/>
    <dgm:cxn modelId="{3EAAB4ED-C569-476E-B685-85946AE0B5E1}" type="presParOf" srcId="{2EDBC76F-1260-4B33-95F9-9E7D8FCA9FC3}" destId="{A8A2AAFF-EAB1-4C1D-A145-F67C303EF178}" srcOrd="1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DE9605-0F20-449A-993F-DD876088546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1EFB42-0EF6-4553-BE12-7FCC703DCB55}">
      <dgm:prSet/>
      <dgm:spPr/>
      <dgm:t>
        <a:bodyPr/>
        <a:lstStyle/>
        <a:p>
          <a:r>
            <a:rPr lang="pt-BR"/>
            <a:t>INEP e ENEM</a:t>
          </a:r>
          <a:endParaRPr lang="en-US"/>
        </a:p>
      </dgm:t>
    </dgm:pt>
    <dgm:pt modelId="{E298279F-4226-4BD9-9DC0-759B6A1380B0}" type="parTrans" cxnId="{1CAC8A7D-6CEA-40BD-8CB1-71093DC5CCEA}">
      <dgm:prSet/>
      <dgm:spPr/>
      <dgm:t>
        <a:bodyPr/>
        <a:lstStyle/>
        <a:p>
          <a:endParaRPr lang="en-US"/>
        </a:p>
      </dgm:t>
    </dgm:pt>
    <dgm:pt modelId="{59827CFF-326B-455A-B0F1-13C8E5ABF979}" type="sibTrans" cxnId="{1CAC8A7D-6CEA-40BD-8CB1-71093DC5CCEA}">
      <dgm:prSet/>
      <dgm:spPr/>
      <dgm:t>
        <a:bodyPr/>
        <a:lstStyle/>
        <a:p>
          <a:endParaRPr lang="en-US"/>
        </a:p>
      </dgm:t>
    </dgm:pt>
    <dgm:pt modelId="{75BAE961-2241-465D-9126-EED1E5C195F0}">
      <dgm:prSet/>
      <dgm:spPr/>
      <dgm:t>
        <a:bodyPr/>
        <a:lstStyle/>
        <a:p>
          <a:r>
            <a:rPr lang="pt-BR"/>
            <a:t>Big data e análise de dados</a:t>
          </a:r>
          <a:endParaRPr lang="en-US"/>
        </a:p>
      </dgm:t>
    </dgm:pt>
    <dgm:pt modelId="{A5BD251B-71B0-4480-BC9C-5B77748E41FC}" type="parTrans" cxnId="{298539A0-C294-46E6-A114-BC207EDDF1B2}">
      <dgm:prSet/>
      <dgm:spPr/>
      <dgm:t>
        <a:bodyPr/>
        <a:lstStyle/>
        <a:p>
          <a:endParaRPr lang="en-US"/>
        </a:p>
      </dgm:t>
    </dgm:pt>
    <dgm:pt modelId="{D90408FB-0EBF-4490-90C7-C4E3D0EFB6AB}" type="sibTrans" cxnId="{298539A0-C294-46E6-A114-BC207EDDF1B2}">
      <dgm:prSet/>
      <dgm:spPr/>
      <dgm:t>
        <a:bodyPr/>
        <a:lstStyle/>
        <a:p>
          <a:endParaRPr lang="en-US"/>
        </a:p>
      </dgm:t>
    </dgm:pt>
    <dgm:pt modelId="{38571B68-90EF-4BAD-B6CF-1658147193E3}">
      <dgm:prSet/>
      <dgm:spPr/>
      <dgm:t>
        <a:bodyPr/>
        <a:lstStyle/>
        <a:p>
          <a:r>
            <a:rPr lang="pt-BR"/>
            <a:t>Business Inteligence</a:t>
          </a:r>
          <a:endParaRPr lang="en-US"/>
        </a:p>
      </dgm:t>
    </dgm:pt>
    <dgm:pt modelId="{BD91B2FA-71BC-4951-9CC9-588985804AE3}" type="parTrans" cxnId="{43786499-FA20-4B82-834E-F8D59332A01A}">
      <dgm:prSet/>
      <dgm:spPr/>
      <dgm:t>
        <a:bodyPr/>
        <a:lstStyle/>
        <a:p>
          <a:endParaRPr lang="en-US"/>
        </a:p>
      </dgm:t>
    </dgm:pt>
    <dgm:pt modelId="{93983651-6A89-4317-A15C-61535C71BCD9}" type="sibTrans" cxnId="{43786499-FA20-4B82-834E-F8D59332A01A}">
      <dgm:prSet/>
      <dgm:spPr/>
      <dgm:t>
        <a:bodyPr/>
        <a:lstStyle/>
        <a:p>
          <a:endParaRPr lang="en-US"/>
        </a:p>
      </dgm:t>
    </dgm:pt>
    <dgm:pt modelId="{9D54807F-4F6C-419A-A194-29A7D9700D4C}">
      <dgm:prSet/>
      <dgm:spPr/>
      <dgm:t>
        <a:bodyPr/>
        <a:lstStyle/>
        <a:p>
          <a:r>
            <a:rPr lang="pt-BR"/>
            <a:t>Modelagem de Database</a:t>
          </a:r>
          <a:endParaRPr lang="en-US"/>
        </a:p>
      </dgm:t>
    </dgm:pt>
    <dgm:pt modelId="{0A80294C-84EA-48B4-824B-E7676EB12C8F}" type="parTrans" cxnId="{BFC4924D-6AF5-4C14-ACAA-A6F9B28AEFF1}">
      <dgm:prSet/>
      <dgm:spPr/>
      <dgm:t>
        <a:bodyPr/>
        <a:lstStyle/>
        <a:p>
          <a:endParaRPr lang="en-US"/>
        </a:p>
      </dgm:t>
    </dgm:pt>
    <dgm:pt modelId="{EB59C082-027F-4E20-AC0C-595421E2AE98}" type="sibTrans" cxnId="{BFC4924D-6AF5-4C14-ACAA-A6F9B28AEFF1}">
      <dgm:prSet/>
      <dgm:spPr/>
      <dgm:t>
        <a:bodyPr/>
        <a:lstStyle/>
        <a:p>
          <a:endParaRPr lang="en-US"/>
        </a:p>
      </dgm:t>
    </dgm:pt>
    <dgm:pt modelId="{B2E7841A-B53D-4EBF-B57D-C64733060624}">
      <dgm:prSet/>
      <dgm:spPr/>
      <dgm:t>
        <a:bodyPr/>
        <a:lstStyle/>
        <a:p>
          <a:r>
            <a:rPr lang="pt-BR"/>
            <a:t>Mineração e KDD</a:t>
          </a:r>
          <a:endParaRPr lang="en-US"/>
        </a:p>
      </dgm:t>
    </dgm:pt>
    <dgm:pt modelId="{9143449D-25DF-4BDB-8AC4-D66A69F9058C}" type="parTrans" cxnId="{BE122CF1-9EFC-4837-9FE7-6F7B4BD6DBBC}">
      <dgm:prSet/>
      <dgm:spPr/>
      <dgm:t>
        <a:bodyPr/>
        <a:lstStyle/>
        <a:p>
          <a:endParaRPr lang="en-US"/>
        </a:p>
      </dgm:t>
    </dgm:pt>
    <dgm:pt modelId="{36C65DBF-61AD-4E2D-A35F-7B4FF008923D}" type="sibTrans" cxnId="{BE122CF1-9EFC-4837-9FE7-6F7B4BD6DBBC}">
      <dgm:prSet/>
      <dgm:spPr/>
      <dgm:t>
        <a:bodyPr/>
        <a:lstStyle/>
        <a:p>
          <a:endParaRPr lang="en-US"/>
        </a:p>
      </dgm:t>
    </dgm:pt>
    <dgm:pt modelId="{3B433E0E-B086-4C43-80DD-E78D6E0EA49D}" type="pres">
      <dgm:prSet presAssocID="{8ADE9605-0F20-449A-993F-DD8760885462}" presName="linear" presStyleCnt="0">
        <dgm:presLayoutVars>
          <dgm:dir/>
          <dgm:animLvl val="lvl"/>
          <dgm:resizeHandles val="exact"/>
        </dgm:presLayoutVars>
      </dgm:prSet>
      <dgm:spPr/>
    </dgm:pt>
    <dgm:pt modelId="{A7D54D97-FFC8-4155-B044-28E60B1AB061}" type="pres">
      <dgm:prSet presAssocID="{121EFB42-0EF6-4553-BE12-7FCC703DCB55}" presName="parentLin" presStyleCnt="0"/>
      <dgm:spPr/>
    </dgm:pt>
    <dgm:pt modelId="{7C9CA412-92C6-4995-B68A-1824057E593D}" type="pres">
      <dgm:prSet presAssocID="{121EFB42-0EF6-4553-BE12-7FCC703DCB55}" presName="parentLeftMargin" presStyleLbl="node1" presStyleIdx="0" presStyleCnt="5"/>
      <dgm:spPr/>
    </dgm:pt>
    <dgm:pt modelId="{4B10BDBC-6092-468F-A6EF-FCB198891EF7}" type="pres">
      <dgm:prSet presAssocID="{121EFB42-0EF6-4553-BE12-7FCC703DCB5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8E48FE9-C23B-4A76-9CD3-1C9AC32882BD}" type="pres">
      <dgm:prSet presAssocID="{121EFB42-0EF6-4553-BE12-7FCC703DCB55}" presName="negativeSpace" presStyleCnt="0"/>
      <dgm:spPr/>
    </dgm:pt>
    <dgm:pt modelId="{020C49FA-5519-48C1-9D5D-894AEEE56E28}" type="pres">
      <dgm:prSet presAssocID="{121EFB42-0EF6-4553-BE12-7FCC703DCB55}" presName="childText" presStyleLbl="conFgAcc1" presStyleIdx="0" presStyleCnt="5">
        <dgm:presLayoutVars>
          <dgm:bulletEnabled val="1"/>
        </dgm:presLayoutVars>
      </dgm:prSet>
      <dgm:spPr/>
    </dgm:pt>
    <dgm:pt modelId="{A9AF4F98-7D0B-4974-B16B-469B24E98184}" type="pres">
      <dgm:prSet presAssocID="{59827CFF-326B-455A-B0F1-13C8E5ABF979}" presName="spaceBetweenRectangles" presStyleCnt="0"/>
      <dgm:spPr/>
    </dgm:pt>
    <dgm:pt modelId="{A2A6132A-3AF3-481E-BE4E-6505EA8B04C8}" type="pres">
      <dgm:prSet presAssocID="{75BAE961-2241-465D-9126-EED1E5C195F0}" presName="parentLin" presStyleCnt="0"/>
      <dgm:spPr/>
    </dgm:pt>
    <dgm:pt modelId="{51A5D072-E059-4747-8853-65BAB78A8946}" type="pres">
      <dgm:prSet presAssocID="{75BAE961-2241-465D-9126-EED1E5C195F0}" presName="parentLeftMargin" presStyleLbl="node1" presStyleIdx="0" presStyleCnt="5"/>
      <dgm:spPr/>
    </dgm:pt>
    <dgm:pt modelId="{C224AA8E-A8C5-4300-82C0-BB4D761DAEBA}" type="pres">
      <dgm:prSet presAssocID="{75BAE961-2241-465D-9126-EED1E5C195F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7EFBF90-60ED-4617-86EF-A7A5D1037534}" type="pres">
      <dgm:prSet presAssocID="{75BAE961-2241-465D-9126-EED1E5C195F0}" presName="negativeSpace" presStyleCnt="0"/>
      <dgm:spPr/>
    </dgm:pt>
    <dgm:pt modelId="{6CF2482E-EFB7-4052-8DA8-CFFAEE42ABF6}" type="pres">
      <dgm:prSet presAssocID="{75BAE961-2241-465D-9126-EED1E5C195F0}" presName="childText" presStyleLbl="conFgAcc1" presStyleIdx="1" presStyleCnt="5">
        <dgm:presLayoutVars>
          <dgm:bulletEnabled val="1"/>
        </dgm:presLayoutVars>
      </dgm:prSet>
      <dgm:spPr/>
    </dgm:pt>
    <dgm:pt modelId="{ABF5D5D4-3190-4C54-8A20-CE1DE49CE158}" type="pres">
      <dgm:prSet presAssocID="{D90408FB-0EBF-4490-90C7-C4E3D0EFB6AB}" presName="spaceBetweenRectangles" presStyleCnt="0"/>
      <dgm:spPr/>
    </dgm:pt>
    <dgm:pt modelId="{D58CAEAB-56A5-4B81-9D5A-E30D601149E3}" type="pres">
      <dgm:prSet presAssocID="{38571B68-90EF-4BAD-B6CF-1658147193E3}" presName="parentLin" presStyleCnt="0"/>
      <dgm:spPr/>
    </dgm:pt>
    <dgm:pt modelId="{C304742F-7775-4A73-89B6-AB924282C9EC}" type="pres">
      <dgm:prSet presAssocID="{38571B68-90EF-4BAD-B6CF-1658147193E3}" presName="parentLeftMargin" presStyleLbl="node1" presStyleIdx="1" presStyleCnt="5"/>
      <dgm:spPr/>
    </dgm:pt>
    <dgm:pt modelId="{622217CD-B958-40F0-9EF2-80856D00725F}" type="pres">
      <dgm:prSet presAssocID="{38571B68-90EF-4BAD-B6CF-1658147193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133AD9C-D5F7-474E-8174-8A77F9E5A783}" type="pres">
      <dgm:prSet presAssocID="{38571B68-90EF-4BAD-B6CF-1658147193E3}" presName="negativeSpace" presStyleCnt="0"/>
      <dgm:spPr/>
    </dgm:pt>
    <dgm:pt modelId="{485BECC8-A175-48D6-BD4A-0DD45F708E5D}" type="pres">
      <dgm:prSet presAssocID="{38571B68-90EF-4BAD-B6CF-1658147193E3}" presName="childText" presStyleLbl="conFgAcc1" presStyleIdx="2" presStyleCnt="5">
        <dgm:presLayoutVars>
          <dgm:bulletEnabled val="1"/>
        </dgm:presLayoutVars>
      </dgm:prSet>
      <dgm:spPr/>
    </dgm:pt>
    <dgm:pt modelId="{63A621F2-3AFE-4BFD-A09D-DE8027B42AE2}" type="pres">
      <dgm:prSet presAssocID="{93983651-6A89-4317-A15C-61535C71BCD9}" presName="spaceBetweenRectangles" presStyleCnt="0"/>
      <dgm:spPr/>
    </dgm:pt>
    <dgm:pt modelId="{926F504C-90DC-4575-B9FE-9C5929AD2394}" type="pres">
      <dgm:prSet presAssocID="{9D54807F-4F6C-419A-A194-29A7D9700D4C}" presName="parentLin" presStyleCnt="0"/>
      <dgm:spPr/>
    </dgm:pt>
    <dgm:pt modelId="{9FCA5403-90ED-435F-B82C-22A326D8B200}" type="pres">
      <dgm:prSet presAssocID="{9D54807F-4F6C-419A-A194-29A7D9700D4C}" presName="parentLeftMargin" presStyleLbl="node1" presStyleIdx="2" presStyleCnt="5"/>
      <dgm:spPr/>
    </dgm:pt>
    <dgm:pt modelId="{FDF54CC1-8AF9-4E38-86A1-3EA401FE19C8}" type="pres">
      <dgm:prSet presAssocID="{9D54807F-4F6C-419A-A194-29A7D9700D4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CEABD3E-BAC1-49C9-9DF9-B1E1D082B8DD}" type="pres">
      <dgm:prSet presAssocID="{9D54807F-4F6C-419A-A194-29A7D9700D4C}" presName="negativeSpace" presStyleCnt="0"/>
      <dgm:spPr/>
    </dgm:pt>
    <dgm:pt modelId="{52FABD4A-1F03-4483-8592-0238D43BD919}" type="pres">
      <dgm:prSet presAssocID="{9D54807F-4F6C-419A-A194-29A7D9700D4C}" presName="childText" presStyleLbl="conFgAcc1" presStyleIdx="3" presStyleCnt="5">
        <dgm:presLayoutVars>
          <dgm:bulletEnabled val="1"/>
        </dgm:presLayoutVars>
      </dgm:prSet>
      <dgm:spPr/>
    </dgm:pt>
    <dgm:pt modelId="{6D6E8889-036D-444A-940A-491A9D95D9E2}" type="pres">
      <dgm:prSet presAssocID="{EB59C082-027F-4E20-AC0C-595421E2AE98}" presName="spaceBetweenRectangles" presStyleCnt="0"/>
      <dgm:spPr/>
    </dgm:pt>
    <dgm:pt modelId="{D96C4AFE-6748-4827-896D-F2B1DECC33EC}" type="pres">
      <dgm:prSet presAssocID="{B2E7841A-B53D-4EBF-B57D-C64733060624}" presName="parentLin" presStyleCnt="0"/>
      <dgm:spPr/>
    </dgm:pt>
    <dgm:pt modelId="{374FC910-79C7-42FB-9179-CF367538329F}" type="pres">
      <dgm:prSet presAssocID="{B2E7841A-B53D-4EBF-B57D-C64733060624}" presName="parentLeftMargin" presStyleLbl="node1" presStyleIdx="3" presStyleCnt="5"/>
      <dgm:spPr/>
    </dgm:pt>
    <dgm:pt modelId="{5090F412-F33E-4352-9418-DEBDD9D92AA5}" type="pres">
      <dgm:prSet presAssocID="{B2E7841A-B53D-4EBF-B57D-C6473306062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BF00B4A-9A76-4181-9BD4-DCCE8143F957}" type="pres">
      <dgm:prSet presAssocID="{B2E7841A-B53D-4EBF-B57D-C64733060624}" presName="negativeSpace" presStyleCnt="0"/>
      <dgm:spPr/>
    </dgm:pt>
    <dgm:pt modelId="{D03B2D69-9209-49DD-A2C0-B32BB6B96BDD}" type="pres">
      <dgm:prSet presAssocID="{B2E7841A-B53D-4EBF-B57D-C6473306062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502AC0B-BE3C-4B6A-84DB-E1AAFCD9A0E9}" type="presOf" srcId="{38571B68-90EF-4BAD-B6CF-1658147193E3}" destId="{622217CD-B958-40F0-9EF2-80856D00725F}" srcOrd="1" destOrd="0" presId="urn:microsoft.com/office/officeart/2005/8/layout/list1"/>
    <dgm:cxn modelId="{E342D22D-5726-4667-B5E1-997839AAF8D3}" type="presOf" srcId="{B2E7841A-B53D-4EBF-B57D-C64733060624}" destId="{5090F412-F33E-4352-9418-DEBDD9D92AA5}" srcOrd="1" destOrd="0" presId="urn:microsoft.com/office/officeart/2005/8/layout/list1"/>
    <dgm:cxn modelId="{CC0F8849-717F-47F4-B21B-A7792C9D6914}" type="presOf" srcId="{9D54807F-4F6C-419A-A194-29A7D9700D4C}" destId="{9FCA5403-90ED-435F-B82C-22A326D8B200}" srcOrd="0" destOrd="0" presId="urn:microsoft.com/office/officeart/2005/8/layout/list1"/>
    <dgm:cxn modelId="{BFC4924D-6AF5-4C14-ACAA-A6F9B28AEFF1}" srcId="{8ADE9605-0F20-449A-993F-DD8760885462}" destId="{9D54807F-4F6C-419A-A194-29A7D9700D4C}" srcOrd="3" destOrd="0" parTransId="{0A80294C-84EA-48B4-824B-E7676EB12C8F}" sibTransId="{EB59C082-027F-4E20-AC0C-595421E2AE98}"/>
    <dgm:cxn modelId="{AD830653-6A36-45F0-BEC8-3928996E0386}" type="presOf" srcId="{8ADE9605-0F20-449A-993F-DD8760885462}" destId="{3B433E0E-B086-4C43-80DD-E78D6E0EA49D}" srcOrd="0" destOrd="0" presId="urn:microsoft.com/office/officeart/2005/8/layout/list1"/>
    <dgm:cxn modelId="{EA56B375-7B38-4FB2-A0C2-9E818FF3A6AA}" type="presOf" srcId="{121EFB42-0EF6-4553-BE12-7FCC703DCB55}" destId="{7C9CA412-92C6-4995-B68A-1824057E593D}" srcOrd="0" destOrd="0" presId="urn:microsoft.com/office/officeart/2005/8/layout/list1"/>
    <dgm:cxn modelId="{4C2AEF79-1547-428D-8502-388028BF9A7B}" type="presOf" srcId="{9D54807F-4F6C-419A-A194-29A7D9700D4C}" destId="{FDF54CC1-8AF9-4E38-86A1-3EA401FE19C8}" srcOrd="1" destOrd="0" presId="urn:microsoft.com/office/officeart/2005/8/layout/list1"/>
    <dgm:cxn modelId="{1CAC8A7D-6CEA-40BD-8CB1-71093DC5CCEA}" srcId="{8ADE9605-0F20-449A-993F-DD8760885462}" destId="{121EFB42-0EF6-4553-BE12-7FCC703DCB55}" srcOrd="0" destOrd="0" parTransId="{E298279F-4226-4BD9-9DC0-759B6A1380B0}" sibTransId="{59827CFF-326B-455A-B0F1-13C8E5ABF979}"/>
    <dgm:cxn modelId="{43786499-FA20-4B82-834E-F8D59332A01A}" srcId="{8ADE9605-0F20-449A-993F-DD8760885462}" destId="{38571B68-90EF-4BAD-B6CF-1658147193E3}" srcOrd="2" destOrd="0" parTransId="{BD91B2FA-71BC-4951-9CC9-588985804AE3}" sibTransId="{93983651-6A89-4317-A15C-61535C71BCD9}"/>
    <dgm:cxn modelId="{298539A0-C294-46E6-A114-BC207EDDF1B2}" srcId="{8ADE9605-0F20-449A-993F-DD8760885462}" destId="{75BAE961-2241-465D-9126-EED1E5C195F0}" srcOrd="1" destOrd="0" parTransId="{A5BD251B-71B0-4480-BC9C-5B77748E41FC}" sibTransId="{D90408FB-0EBF-4490-90C7-C4E3D0EFB6AB}"/>
    <dgm:cxn modelId="{387768AA-CDE0-4D78-8981-5FA18CDC4134}" type="presOf" srcId="{38571B68-90EF-4BAD-B6CF-1658147193E3}" destId="{C304742F-7775-4A73-89B6-AB924282C9EC}" srcOrd="0" destOrd="0" presId="urn:microsoft.com/office/officeart/2005/8/layout/list1"/>
    <dgm:cxn modelId="{D28618BC-2234-4C2A-9BF8-B566C4713326}" type="presOf" srcId="{75BAE961-2241-465D-9126-EED1E5C195F0}" destId="{51A5D072-E059-4747-8853-65BAB78A8946}" srcOrd="0" destOrd="0" presId="urn:microsoft.com/office/officeart/2005/8/layout/list1"/>
    <dgm:cxn modelId="{395EFCCA-70B7-44D4-B1BF-9DF2E161CD9C}" type="presOf" srcId="{75BAE961-2241-465D-9126-EED1E5C195F0}" destId="{C224AA8E-A8C5-4300-82C0-BB4D761DAEBA}" srcOrd="1" destOrd="0" presId="urn:microsoft.com/office/officeart/2005/8/layout/list1"/>
    <dgm:cxn modelId="{F74D13F0-05AE-4AC5-B374-96A7150135A7}" type="presOf" srcId="{121EFB42-0EF6-4553-BE12-7FCC703DCB55}" destId="{4B10BDBC-6092-468F-A6EF-FCB198891EF7}" srcOrd="1" destOrd="0" presId="urn:microsoft.com/office/officeart/2005/8/layout/list1"/>
    <dgm:cxn modelId="{BE122CF1-9EFC-4837-9FE7-6F7B4BD6DBBC}" srcId="{8ADE9605-0F20-449A-993F-DD8760885462}" destId="{B2E7841A-B53D-4EBF-B57D-C64733060624}" srcOrd="4" destOrd="0" parTransId="{9143449D-25DF-4BDB-8AC4-D66A69F9058C}" sibTransId="{36C65DBF-61AD-4E2D-A35F-7B4FF008923D}"/>
    <dgm:cxn modelId="{4C7E17F3-00F7-4203-A324-043FFA576E7E}" type="presOf" srcId="{B2E7841A-B53D-4EBF-B57D-C64733060624}" destId="{374FC910-79C7-42FB-9179-CF367538329F}" srcOrd="0" destOrd="0" presId="urn:microsoft.com/office/officeart/2005/8/layout/list1"/>
    <dgm:cxn modelId="{92614E29-5439-45A9-979D-CD63C5DBB34B}" type="presParOf" srcId="{3B433E0E-B086-4C43-80DD-E78D6E0EA49D}" destId="{A7D54D97-FFC8-4155-B044-28E60B1AB061}" srcOrd="0" destOrd="0" presId="urn:microsoft.com/office/officeart/2005/8/layout/list1"/>
    <dgm:cxn modelId="{C521C127-2091-4B6D-A578-30E122D389E1}" type="presParOf" srcId="{A7D54D97-FFC8-4155-B044-28E60B1AB061}" destId="{7C9CA412-92C6-4995-B68A-1824057E593D}" srcOrd="0" destOrd="0" presId="urn:microsoft.com/office/officeart/2005/8/layout/list1"/>
    <dgm:cxn modelId="{51E474E1-4A40-4B1A-BC49-994FC7278C90}" type="presParOf" srcId="{A7D54D97-FFC8-4155-B044-28E60B1AB061}" destId="{4B10BDBC-6092-468F-A6EF-FCB198891EF7}" srcOrd="1" destOrd="0" presId="urn:microsoft.com/office/officeart/2005/8/layout/list1"/>
    <dgm:cxn modelId="{0576511C-86C9-43C3-A938-EBCB77BCEBB4}" type="presParOf" srcId="{3B433E0E-B086-4C43-80DD-E78D6E0EA49D}" destId="{C8E48FE9-C23B-4A76-9CD3-1C9AC32882BD}" srcOrd="1" destOrd="0" presId="urn:microsoft.com/office/officeart/2005/8/layout/list1"/>
    <dgm:cxn modelId="{9E1AA26D-4CB3-49BF-BEB4-199BBD728EB8}" type="presParOf" srcId="{3B433E0E-B086-4C43-80DD-E78D6E0EA49D}" destId="{020C49FA-5519-48C1-9D5D-894AEEE56E28}" srcOrd="2" destOrd="0" presId="urn:microsoft.com/office/officeart/2005/8/layout/list1"/>
    <dgm:cxn modelId="{F7622497-648C-47C5-9945-2E9AF9CEEC71}" type="presParOf" srcId="{3B433E0E-B086-4C43-80DD-E78D6E0EA49D}" destId="{A9AF4F98-7D0B-4974-B16B-469B24E98184}" srcOrd="3" destOrd="0" presId="urn:microsoft.com/office/officeart/2005/8/layout/list1"/>
    <dgm:cxn modelId="{4158209B-A034-4332-8B25-5E379D2C0C36}" type="presParOf" srcId="{3B433E0E-B086-4C43-80DD-E78D6E0EA49D}" destId="{A2A6132A-3AF3-481E-BE4E-6505EA8B04C8}" srcOrd="4" destOrd="0" presId="urn:microsoft.com/office/officeart/2005/8/layout/list1"/>
    <dgm:cxn modelId="{CC93D439-7F45-477A-A316-E451ECF293DC}" type="presParOf" srcId="{A2A6132A-3AF3-481E-BE4E-6505EA8B04C8}" destId="{51A5D072-E059-4747-8853-65BAB78A8946}" srcOrd="0" destOrd="0" presId="urn:microsoft.com/office/officeart/2005/8/layout/list1"/>
    <dgm:cxn modelId="{F00903A6-2DB9-4EE0-B4B5-273219D5C816}" type="presParOf" srcId="{A2A6132A-3AF3-481E-BE4E-6505EA8B04C8}" destId="{C224AA8E-A8C5-4300-82C0-BB4D761DAEBA}" srcOrd="1" destOrd="0" presId="urn:microsoft.com/office/officeart/2005/8/layout/list1"/>
    <dgm:cxn modelId="{1BEB3059-A36E-4C19-8040-68271CFB4A7F}" type="presParOf" srcId="{3B433E0E-B086-4C43-80DD-E78D6E0EA49D}" destId="{B7EFBF90-60ED-4617-86EF-A7A5D1037534}" srcOrd="5" destOrd="0" presId="urn:microsoft.com/office/officeart/2005/8/layout/list1"/>
    <dgm:cxn modelId="{A5974824-853A-4691-943B-89C985510486}" type="presParOf" srcId="{3B433E0E-B086-4C43-80DD-E78D6E0EA49D}" destId="{6CF2482E-EFB7-4052-8DA8-CFFAEE42ABF6}" srcOrd="6" destOrd="0" presId="urn:microsoft.com/office/officeart/2005/8/layout/list1"/>
    <dgm:cxn modelId="{D180E257-2568-475E-920A-204F03A526EF}" type="presParOf" srcId="{3B433E0E-B086-4C43-80DD-E78D6E0EA49D}" destId="{ABF5D5D4-3190-4C54-8A20-CE1DE49CE158}" srcOrd="7" destOrd="0" presId="urn:microsoft.com/office/officeart/2005/8/layout/list1"/>
    <dgm:cxn modelId="{FFE3F203-AC72-46E8-9112-BC5E0B4CA11A}" type="presParOf" srcId="{3B433E0E-B086-4C43-80DD-E78D6E0EA49D}" destId="{D58CAEAB-56A5-4B81-9D5A-E30D601149E3}" srcOrd="8" destOrd="0" presId="urn:microsoft.com/office/officeart/2005/8/layout/list1"/>
    <dgm:cxn modelId="{6DAA833D-AFD9-4B86-802D-A9B044979CE6}" type="presParOf" srcId="{D58CAEAB-56A5-4B81-9D5A-E30D601149E3}" destId="{C304742F-7775-4A73-89B6-AB924282C9EC}" srcOrd="0" destOrd="0" presId="urn:microsoft.com/office/officeart/2005/8/layout/list1"/>
    <dgm:cxn modelId="{3B1A4027-A69A-4209-9E82-A66E18EADA96}" type="presParOf" srcId="{D58CAEAB-56A5-4B81-9D5A-E30D601149E3}" destId="{622217CD-B958-40F0-9EF2-80856D00725F}" srcOrd="1" destOrd="0" presId="urn:microsoft.com/office/officeart/2005/8/layout/list1"/>
    <dgm:cxn modelId="{C6F46164-7B2C-40C3-87D7-AE7E4344FE01}" type="presParOf" srcId="{3B433E0E-B086-4C43-80DD-E78D6E0EA49D}" destId="{1133AD9C-D5F7-474E-8174-8A77F9E5A783}" srcOrd="9" destOrd="0" presId="urn:microsoft.com/office/officeart/2005/8/layout/list1"/>
    <dgm:cxn modelId="{FE8CC41C-1C58-4E04-B304-807B06231F26}" type="presParOf" srcId="{3B433E0E-B086-4C43-80DD-E78D6E0EA49D}" destId="{485BECC8-A175-48D6-BD4A-0DD45F708E5D}" srcOrd="10" destOrd="0" presId="urn:microsoft.com/office/officeart/2005/8/layout/list1"/>
    <dgm:cxn modelId="{4DD8BDAB-B569-4BCC-951D-4304A93A13C6}" type="presParOf" srcId="{3B433E0E-B086-4C43-80DD-E78D6E0EA49D}" destId="{63A621F2-3AFE-4BFD-A09D-DE8027B42AE2}" srcOrd="11" destOrd="0" presId="urn:microsoft.com/office/officeart/2005/8/layout/list1"/>
    <dgm:cxn modelId="{E3089DE0-0C8E-4843-83C7-83A7DB0C2479}" type="presParOf" srcId="{3B433E0E-B086-4C43-80DD-E78D6E0EA49D}" destId="{926F504C-90DC-4575-B9FE-9C5929AD2394}" srcOrd="12" destOrd="0" presId="urn:microsoft.com/office/officeart/2005/8/layout/list1"/>
    <dgm:cxn modelId="{896B3FA1-56CA-4757-AB5A-70C38D820BBF}" type="presParOf" srcId="{926F504C-90DC-4575-B9FE-9C5929AD2394}" destId="{9FCA5403-90ED-435F-B82C-22A326D8B200}" srcOrd="0" destOrd="0" presId="urn:microsoft.com/office/officeart/2005/8/layout/list1"/>
    <dgm:cxn modelId="{1CA042D4-DFE3-4F20-95DB-4964C857FE4F}" type="presParOf" srcId="{926F504C-90DC-4575-B9FE-9C5929AD2394}" destId="{FDF54CC1-8AF9-4E38-86A1-3EA401FE19C8}" srcOrd="1" destOrd="0" presId="urn:microsoft.com/office/officeart/2005/8/layout/list1"/>
    <dgm:cxn modelId="{A6E592C4-5180-4A19-8BA8-6253B79FEC00}" type="presParOf" srcId="{3B433E0E-B086-4C43-80DD-E78D6E0EA49D}" destId="{BCEABD3E-BAC1-49C9-9DF9-B1E1D082B8DD}" srcOrd="13" destOrd="0" presId="urn:microsoft.com/office/officeart/2005/8/layout/list1"/>
    <dgm:cxn modelId="{1EEBBFDA-B3C1-4ED8-9F5D-DF84CA2E88B7}" type="presParOf" srcId="{3B433E0E-B086-4C43-80DD-E78D6E0EA49D}" destId="{52FABD4A-1F03-4483-8592-0238D43BD919}" srcOrd="14" destOrd="0" presId="urn:microsoft.com/office/officeart/2005/8/layout/list1"/>
    <dgm:cxn modelId="{0D7F8A15-C8CD-4F3F-9703-5F7F0716EEA1}" type="presParOf" srcId="{3B433E0E-B086-4C43-80DD-E78D6E0EA49D}" destId="{6D6E8889-036D-444A-940A-491A9D95D9E2}" srcOrd="15" destOrd="0" presId="urn:microsoft.com/office/officeart/2005/8/layout/list1"/>
    <dgm:cxn modelId="{935991D9-B7C4-4E6F-8421-94638A34883B}" type="presParOf" srcId="{3B433E0E-B086-4C43-80DD-E78D6E0EA49D}" destId="{D96C4AFE-6748-4827-896D-F2B1DECC33EC}" srcOrd="16" destOrd="0" presId="urn:microsoft.com/office/officeart/2005/8/layout/list1"/>
    <dgm:cxn modelId="{77E3FB2F-2BEC-49C4-AB7E-49E8EFDB2D5A}" type="presParOf" srcId="{D96C4AFE-6748-4827-896D-F2B1DECC33EC}" destId="{374FC910-79C7-42FB-9179-CF367538329F}" srcOrd="0" destOrd="0" presId="urn:microsoft.com/office/officeart/2005/8/layout/list1"/>
    <dgm:cxn modelId="{693FD04D-A3B8-4A35-9984-D0FD4542959A}" type="presParOf" srcId="{D96C4AFE-6748-4827-896D-F2B1DECC33EC}" destId="{5090F412-F33E-4352-9418-DEBDD9D92AA5}" srcOrd="1" destOrd="0" presId="urn:microsoft.com/office/officeart/2005/8/layout/list1"/>
    <dgm:cxn modelId="{B60A82D8-7483-4868-9746-8C1091A183A4}" type="presParOf" srcId="{3B433E0E-B086-4C43-80DD-E78D6E0EA49D}" destId="{6BF00B4A-9A76-4181-9BD4-DCCE8143F957}" srcOrd="17" destOrd="0" presId="urn:microsoft.com/office/officeart/2005/8/layout/list1"/>
    <dgm:cxn modelId="{76FE6661-B5FA-4F33-9DF4-D73F3A7C2276}" type="presParOf" srcId="{3B433E0E-B086-4C43-80DD-E78D6E0EA49D}" destId="{D03B2D69-9209-49DD-A2C0-B32BB6B96BD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DE9605-0F20-449A-993F-DD876088546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1EFB42-0EF6-4553-BE12-7FCC703DCB55}">
      <dgm:prSet/>
      <dgm:spPr/>
      <dgm:t>
        <a:bodyPr/>
        <a:lstStyle/>
        <a:p>
          <a:r>
            <a:rPr lang="pt-BR"/>
            <a:t>INEP e ENEM</a:t>
          </a:r>
          <a:endParaRPr lang="en-US"/>
        </a:p>
      </dgm:t>
    </dgm:pt>
    <dgm:pt modelId="{E298279F-4226-4BD9-9DC0-759B6A1380B0}" type="parTrans" cxnId="{1CAC8A7D-6CEA-40BD-8CB1-71093DC5CCEA}">
      <dgm:prSet/>
      <dgm:spPr/>
      <dgm:t>
        <a:bodyPr/>
        <a:lstStyle/>
        <a:p>
          <a:endParaRPr lang="en-US"/>
        </a:p>
      </dgm:t>
    </dgm:pt>
    <dgm:pt modelId="{59827CFF-326B-455A-B0F1-13C8E5ABF979}" type="sibTrans" cxnId="{1CAC8A7D-6CEA-40BD-8CB1-71093DC5CCEA}">
      <dgm:prSet/>
      <dgm:spPr/>
      <dgm:t>
        <a:bodyPr/>
        <a:lstStyle/>
        <a:p>
          <a:endParaRPr lang="en-US"/>
        </a:p>
      </dgm:t>
    </dgm:pt>
    <dgm:pt modelId="{75BAE961-2241-465D-9126-EED1E5C195F0}">
      <dgm:prSet/>
      <dgm:spPr/>
      <dgm:t>
        <a:bodyPr/>
        <a:lstStyle/>
        <a:p>
          <a:r>
            <a:rPr lang="pt-BR"/>
            <a:t>Big data e análise de dados</a:t>
          </a:r>
          <a:endParaRPr lang="en-US"/>
        </a:p>
      </dgm:t>
    </dgm:pt>
    <dgm:pt modelId="{A5BD251B-71B0-4480-BC9C-5B77748E41FC}" type="parTrans" cxnId="{298539A0-C294-46E6-A114-BC207EDDF1B2}">
      <dgm:prSet/>
      <dgm:spPr/>
      <dgm:t>
        <a:bodyPr/>
        <a:lstStyle/>
        <a:p>
          <a:endParaRPr lang="en-US"/>
        </a:p>
      </dgm:t>
    </dgm:pt>
    <dgm:pt modelId="{D90408FB-0EBF-4490-90C7-C4E3D0EFB6AB}" type="sibTrans" cxnId="{298539A0-C294-46E6-A114-BC207EDDF1B2}">
      <dgm:prSet/>
      <dgm:spPr/>
      <dgm:t>
        <a:bodyPr/>
        <a:lstStyle/>
        <a:p>
          <a:endParaRPr lang="en-US"/>
        </a:p>
      </dgm:t>
    </dgm:pt>
    <dgm:pt modelId="{38571B68-90EF-4BAD-B6CF-1658147193E3}">
      <dgm:prSet/>
      <dgm:spPr/>
      <dgm:t>
        <a:bodyPr/>
        <a:lstStyle/>
        <a:p>
          <a:r>
            <a:rPr lang="pt-BR"/>
            <a:t>Business Inteligence</a:t>
          </a:r>
          <a:endParaRPr lang="en-US"/>
        </a:p>
      </dgm:t>
    </dgm:pt>
    <dgm:pt modelId="{BD91B2FA-71BC-4951-9CC9-588985804AE3}" type="parTrans" cxnId="{43786499-FA20-4B82-834E-F8D59332A01A}">
      <dgm:prSet/>
      <dgm:spPr/>
      <dgm:t>
        <a:bodyPr/>
        <a:lstStyle/>
        <a:p>
          <a:endParaRPr lang="en-US"/>
        </a:p>
      </dgm:t>
    </dgm:pt>
    <dgm:pt modelId="{93983651-6A89-4317-A15C-61535C71BCD9}" type="sibTrans" cxnId="{43786499-FA20-4B82-834E-F8D59332A01A}">
      <dgm:prSet/>
      <dgm:spPr/>
      <dgm:t>
        <a:bodyPr/>
        <a:lstStyle/>
        <a:p>
          <a:endParaRPr lang="en-US"/>
        </a:p>
      </dgm:t>
    </dgm:pt>
    <dgm:pt modelId="{9D54807F-4F6C-419A-A194-29A7D9700D4C}">
      <dgm:prSet/>
      <dgm:spPr/>
      <dgm:t>
        <a:bodyPr/>
        <a:lstStyle/>
        <a:p>
          <a:r>
            <a:rPr lang="pt-BR"/>
            <a:t>Modelagem de Database</a:t>
          </a:r>
          <a:endParaRPr lang="en-US"/>
        </a:p>
      </dgm:t>
    </dgm:pt>
    <dgm:pt modelId="{0A80294C-84EA-48B4-824B-E7676EB12C8F}" type="parTrans" cxnId="{BFC4924D-6AF5-4C14-ACAA-A6F9B28AEFF1}">
      <dgm:prSet/>
      <dgm:spPr/>
      <dgm:t>
        <a:bodyPr/>
        <a:lstStyle/>
        <a:p>
          <a:endParaRPr lang="en-US"/>
        </a:p>
      </dgm:t>
    </dgm:pt>
    <dgm:pt modelId="{EB59C082-027F-4E20-AC0C-595421E2AE98}" type="sibTrans" cxnId="{BFC4924D-6AF5-4C14-ACAA-A6F9B28AEFF1}">
      <dgm:prSet/>
      <dgm:spPr/>
      <dgm:t>
        <a:bodyPr/>
        <a:lstStyle/>
        <a:p>
          <a:endParaRPr lang="en-US"/>
        </a:p>
      </dgm:t>
    </dgm:pt>
    <dgm:pt modelId="{B2E7841A-B53D-4EBF-B57D-C64733060624}">
      <dgm:prSet/>
      <dgm:spPr/>
      <dgm:t>
        <a:bodyPr/>
        <a:lstStyle/>
        <a:p>
          <a:r>
            <a:rPr lang="pt-BR"/>
            <a:t>Mineração e KDD</a:t>
          </a:r>
          <a:endParaRPr lang="en-US"/>
        </a:p>
      </dgm:t>
    </dgm:pt>
    <dgm:pt modelId="{9143449D-25DF-4BDB-8AC4-D66A69F9058C}" type="parTrans" cxnId="{BE122CF1-9EFC-4837-9FE7-6F7B4BD6DBBC}">
      <dgm:prSet/>
      <dgm:spPr/>
      <dgm:t>
        <a:bodyPr/>
        <a:lstStyle/>
        <a:p>
          <a:endParaRPr lang="en-US"/>
        </a:p>
      </dgm:t>
    </dgm:pt>
    <dgm:pt modelId="{36C65DBF-61AD-4E2D-A35F-7B4FF008923D}" type="sibTrans" cxnId="{BE122CF1-9EFC-4837-9FE7-6F7B4BD6DBBC}">
      <dgm:prSet/>
      <dgm:spPr/>
      <dgm:t>
        <a:bodyPr/>
        <a:lstStyle/>
        <a:p>
          <a:endParaRPr lang="en-US"/>
        </a:p>
      </dgm:t>
    </dgm:pt>
    <dgm:pt modelId="{3B433E0E-B086-4C43-80DD-E78D6E0EA49D}" type="pres">
      <dgm:prSet presAssocID="{8ADE9605-0F20-449A-993F-DD8760885462}" presName="linear" presStyleCnt="0">
        <dgm:presLayoutVars>
          <dgm:dir/>
          <dgm:animLvl val="lvl"/>
          <dgm:resizeHandles val="exact"/>
        </dgm:presLayoutVars>
      </dgm:prSet>
      <dgm:spPr/>
    </dgm:pt>
    <dgm:pt modelId="{A7D54D97-FFC8-4155-B044-28E60B1AB061}" type="pres">
      <dgm:prSet presAssocID="{121EFB42-0EF6-4553-BE12-7FCC703DCB55}" presName="parentLin" presStyleCnt="0"/>
      <dgm:spPr/>
    </dgm:pt>
    <dgm:pt modelId="{7C9CA412-92C6-4995-B68A-1824057E593D}" type="pres">
      <dgm:prSet presAssocID="{121EFB42-0EF6-4553-BE12-7FCC703DCB55}" presName="parentLeftMargin" presStyleLbl="node1" presStyleIdx="0" presStyleCnt="5"/>
      <dgm:spPr/>
    </dgm:pt>
    <dgm:pt modelId="{4B10BDBC-6092-468F-A6EF-FCB198891EF7}" type="pres">
      <dgm:prSet presAssocID="{121EFB42-0EF6-4553-BE12-7FCC703DCB5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8E48FE9-C23B-4A76-9CD3-1C9AC32882BD}" type="pres">
      <dgm:prSet presAssocID="{121EFB42-0EF6-4553-BE12-7FCC703DCB55}" presName="negativeSpace" presStyleCnt="0"/>
      <dgm:spPr/>
    </dgm:pt>
    <dgm:pt modelId="{020C49FA-5519-48C1-9D5D-894AEEE56E28}" type="pres">
      <dgm:prSet presAssocID="{121EFB42-0EF6-4553-BE12-7FCC703DCB55}" presName="childText" presStyleLbl="conFgAcc1" presStyleIdx="0" presStyleCnt="5">
        <dgm:presLayoutVars>
          <dgm:bulletEnabled val="1"/>
        </dgm:presLayoutVars>
      </dgm:prSet>
      <dgm:spPr/>
    </dgm:pt>
    <dgm:pt modelId="{A9AF4F98-7D0B-4974-B16B-469B24E98184}" type="pres">
      <dgm:prSet presAssocID="{59827CFF-326B-455A-B0F1-13C8E5ABF979}" presName="spaceBetweenRectangles" presStyleCnt="0"/>
      <dgm:spPr/>
    </dgm:pt>
    <dgm:pt modelId="{A2A6132A-3AF3-481E-BE4E-6505EA8B04C8}" type="pres">
      <dgm:prSet presAssocID="{75BAE961-2241-465D-9126-EED1E5C195F0}" presName="parentLin" presStyleCnt="0"/>
      <dgm:spPr/>
    </dgm:pt>
    <dgm:pt modelId="{51A5D072-E059-4747-8853-65BAB78A8946}" type="pres">
      <dgm:prSet presAssocID="{75BAE961-2241-465D-9126-EED1E5C195F0}" presName="parentLeftMargin" presStyleLbl="node1" presStyleIdx="0" presStyleCnt="5"/>
      <dgm:spPr/>
    </dgm:pt>
    <dgm:pt modelId="{C224AA8E-A8C5-4300-82C0-BB4D761DAEBA}" type="pres">
      <dgm:prSet presAssocID="{75BAE961-2241-465D-9126-EED1E5C195F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7EFBF90-60ED-4617-86EF-A7A5D1037534}" type="pres">
      <dgm:prSet presAssocID="{75BAE961-2241-465D-9126-EED1E5C195F0}" presName="negativeSpace" presStyleCnt="0"/>
      <dgm:spPr/>
    </dgm:pt>
    <dgm:pt modelId="{6CF2482E-EFB7-4052-8DA8-CFFAEE42ABF6}" type="pres">
      <dgm:prSet presAssocID="{75BAE961-2241-465D-9126-EED1E5C195F0}" presName="childText" presStyleLbl="conFgAcc1" presStyleIdx="1" presStyleCnt="5">
        <dgm:presLayoutVars>
          <dgm:bulletEnabled val="1"/>
        </dgm:presLayoutVars>
      </dgm:prSet>
      <dgm:spPr/>
    </dgm:pt>
    <dgm:pt modelId="{ABF5D5D4-3190-4C54-8A20-CE1DE49CE158}" type="pres">
      <dgm:prSet presAssocID="{D90408FB-0EBF-4490-90C7-C4E3D0EFB6AB}" presName="spaceBetweenRectangles" presStyleCnt="0"/>
      <dgm:spPr/>
    </dgm:pt>
    <dgm:pt modelId="{D58CAEAB-56A5-4B81-9D5A-E30D601149E3}" type="pres">
      <dgm:prSet presAssocID="{38571B68-90EF-4BAD-B6CF-1658147193E3}" presName="parentLin" presStyleCnt="0"/>
      <dgm:spPr/>
    </dgm:pt>
    <dgm:pt modelId="{C304742F-7775-4A73-89B6-AB924282C9EC}" type="pres">
      <dgm:prSet presAssocID="{38571B68-90EF-4BAD-B6CF-1658147193E3}" presName="parentLeftMargin" presStyleLbl="node1" presStyleIdx="1" presStyleCnt="5"/>
      <dgm:spPr/>
    </dgm:pt>
    <dgm:pt modelId="{622217CD-B958-40F0-9EF2-80856D00725F}" type="pres">
      <dgm:prSet presAssocID="{38571B68-90EF-4BAD-B6CF-1658147193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133AD9C-D5F7-474E-8174-8A77F9E5A783}" type="pres">
      <dgm:prSet presAssocID="{38571B68-90EF-4BAD-B6CF-1658147193E3}" presName="negativeSpace" presStyleCnt="0"/>
      <dgm:spPr/>
    </dgm:pt>
    <dgm:pt modelId="{485BECC8-A175-48D6-BD4A-0DD45F708E5D}" type="pres">
      <dgm:prSet presAssocID="{38571B68-90EF-4BAD-B6CF-1658147193E3}" presName="childText" presStyleLbl="conFgAcc1" presStyleIdx="2" presStyleCnt="5">
        <dgm:presLayoutVars>
          <dgm:bulletEnabled val="1"/>
        </dgm:presLayoutVars>
      </dgm:prSet>
      <dgm:spPr/>
    </dgm:pt>
    <dgm:pt modelId="{63A621F2-3AFE-4BFD-A09D-DE8027B42AE2}" type="pres">
      <dgm:prSet presAssocID="{93983651-6A89-4317-A15C-61535C71BCD9}" presName="spaceBetweenRectangles" presStyleCnt="0"/>
      <dgm:spPr/>
    </dgm:pt>
    <dgm:pt modelId="{926F504C-90DC-4575-B9FE-9C5929AD2394}" type="pres">
      <dgm:prSet presAssocID="{9D54807F-4F6C-419A-A194-29A7D9700D4C}" presName="parentLin" presStyleCnt="0"/>
      <dgm:spPr/>
    </dgm:pt>
    <dgm:pt modelId="{9FCA5403-90ED-435F-B82C-22A326D8B200}" type="pres">
      <dgm:prSet presAssocID="{9D54807F-4F6C-419A-A194-29A7D9700D4C}" presName="parentLeftMargin" presStyleLbl="node1" presStyleIdx="2" presStyleCnt="5"/>
      <dgm:spPr/>
    </dgm:pt>
    <dgm:pt modelId="{FDF54CC1-8AF9-4E38-86A1-3EA401FE19C8}" type="pres">
      <dgm:prSet presAssocID="{9D54807F-4F6C-419A-A194-29A7D9700D4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CEABD3E-BAC1-49C9-9DF9-B1E1D082B8DD}" type="pres">
      <dgm:prSet presAssocID="{9D54807F-4F6C-419A-A194-29A7D9700D4C}" presName="negativeSpace" presStyleCnt="0"/>
      <dgm:spPr/>
    </dgm:pt>
    <dgm:pt modelId="{52FABD4A-1F03-4483-8592-0238D43BD919}" type="pres">
      <dgm:prSet presAssocID="{9D54807F-4F6C-419A-A194-29A7D9700D4C}" presName="childText" presStyleLbl="conFgAcc1" presStyleIdx="3" presStyleCnt="5">
        <dgm:presLayoutVars>
          <dgm:bulletEnabled val="1"/>
        </dgm:presLayoutVars>
      </dgm:prSet>
      <dgm:spPr/>
    </dgm:pt>
    <dgm:pt modelId="{6D6E8889-036D-444A-940A-491A9D95D9E2}" type="pres">
      <dgm:prSet presAssocID="{EB59C082-027F-4E20-AC0C-595421E2AE98}" presName="spaceBetweenRectangles" presStyleCnt="0"/>
      <dgm:spPr/>
    </dgm:pt>
    <dgm:pt modelId="{D96C4AFE-6748-4827-896D-F2B1DECC33EC}" type="pres">
      <dgm:prSet presAssocID="{B2E7841A-B53D-4EBF-B57D-C64733060624}" presName="parentLin" presStyleCnt="0"/>
      <dgm:spPr/>
    </dgm:pt>
    <dgm:pt modelId="{374FC910-79C7-42FB-9179-CF367538329F}" type="pres">
      <dgm:prSet presAssocID="{B2E7841A-B53D-4EBF-B57D-C64733060624}" presName="parentLeftMargin" presStyleLbl="node1" presStyleIdx="3" presStyleCnt="5"/>
      <dgm:spPr/>
    </dgm:pt>
    <dgm:pt modelId="{5090F412-F33E-4352-9418-DEBDD9D92AA5}" type="pres">
      <dgm:prSet presAssocID="{B2E7841A-B53D-4EBF-B57D-C6473306062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BF00B4A-9A76-4181-9BD4-DCCE8143F957}" type="pres">
      <dgm:prSet presAssocID="{B2E7841A-B53D-4EBF-B57D-C64733060624}" presName="negativeSpace" presStyleCnt="0"/>
      <dgm:spPr/>
    </dgm:pt>
    <dgm:pt modelId="{D03B2D69-9209-49DD-A2C0-B32BB6B96BDD}" type="pres">
      <dgm:prSet presAssocID="{B2E7841A-B53D-4EBF-B57D-C6473306062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502AC0B-BE3C-4B6A-84DB-E1AAFCD9A0E9}" type="presOf" srcId="{38571B68-90EF-4BAD-B6CF-1658147193E3}" destId="{622217CD-B958-40F0-9EF2-80856D00725F}" srcOrd="1" destOrd="0" presId="urn:microsoft.com/office/officeart/2005/8/layout/list1"/>
    <dgm:cxn modelId="{E342D22D-5726-4667-B5E1-997839AAF8D3}" type="presOf" srcId="{B2E7841A-B53D-4EBF-B57D-C64733060624}" destId="{5090F412-F33E-4352-9418-DEBDD9D92AA5}" srcOrd="1" destOrd="0" presId="urn:microsoft.com/office/officeart/2005/8/layout/list1"/>
    <dgm:cxn modelId="{CC0F8849-717F-47F4-B21B-A7792C9D6914}" type="presOf" srcId="{9D54807F-4F6C-419A-A194-29A7D9700D4C}" destId="{9FCA5403-90ED-435F-B82C-22A326D8B200}" srcOrd="0" destOrd="0" presId="urn:microsoft.com/office/officeart/2005/8/layout/list1"/>
    <dgm:cxn modelId="{BFC4924D-6AF5-4C14-ACAA-A6F9B28AEFF1}" srcId="{8ADE9605-0F20-449A-993F-DD8760885462}" destId="{9D54807F-4F6C-419A-A194-29A7D9700D4C}" srcOrd="3" destOrd="0" parTransId="{0A80294C-84EA-48B4-824B-E7676EB12C8F}" sibTransId="{EB59C082-027F-4E20-AC0C-595421E2AE98}"/>
    <dgm:cxn modelId="{AD830653-6A36-45F0-BEC8-3928996E0386}" type="presOf" srcId="{8ADE9605-0F20-449A-993F-DD8760885462}" destId="{3B433E0E-B086-4C43-80DD-E78D6E0EA49D}" srcOrd="0" destOrd="0" presId="urn:microsoft.com/office/officeart/2005/8/layout/list1"/>
    <dgm:cxn modelId="{EA56B375-7B38-4FB2-A0C2-9E818FF3A6AA}" type="presOf" srcId="{121EFB42-0EF6-4553-BE12-7FCC703DCB55}" destId="{7C9CA412-92C6-4995-B68A-1824057E593D}" srcOrd="0" destOrd="0" presId="urn:microsoft.com/office/officeart/2005/8/layout/list1"/>
    <dgm:cxn modelId="{4C2AEF79-1547-428D-8502-388028BF9A7B}" type="presOf" srcId="{9D54807F-4F6C-419A-A194-29A7D9700D4C}" destId="{FDF54CC1-8AF9-4E38-86A1-3EA401FE19C8}" srcOrd="1" destOrd="0" presId="urn:microsoft.com/office/officeart/2005/8/layout/list1"/>
    <dgm:cxn modelId="{1CAC8A7D-6CEA-40BD-8CB1-71093DC5CCEA}" srcId="{8ADE9605-0F20-449A-993F-DD8760885462}" destId="{121EFB42-0EF6-4553-BE12-7FCC703DCB55}" srcOrd="0" destOrd="0" parTransId="{E298279F-4226-4BD9-9DC0-759B6A1380B0}" sibTransId="{59827CFF-326B-455A-B0F1-13C8E5ABF979}"/>
    <dgm:cxn modelId="{43786499-FA20-4B82-834E-F8D59332A01A}" srcId="{8ADE9605-0F20-449A-993F-DD8760885462}" destId="{38571B68-90EF-4BAD-B6CF-1658147193E3}" srcOrd="2" destOrd="0" parTransId="{BD91B2FA-71BC-4951-9CC9-588985804AE3}" sibTransId="{93983651-6A89-4317-A15C-61535C71BCD9}"/>
    <dgm:cxn modelId="{298539A0-C294-46E6-A114-BC207EDDF1B2}" srcId="{8ADE9605-0F20-449A-993F-DD8760885462}" destId="{75BAE961-2241-465D-9126-EED1E5C195F0}" srcOrd="1" destOrd="0" parTransId="{A5BD251B-71B0-4480-BC9C-5B77748E41FC}" sibTransId="{D90408FB-0EBF-4490-90C7-C4E3D0EFB6AB}"/>
    <dgm:cxn modelId="{387768AA-CDE0-4D78-8981-5FA18CDC4134}" type="presOf" srcId="{38571B68-90EF-4BAD-B6CF-1658147193E3}" destId="{C304742F-7775-4A73-89B6-AB924282C9EC}" srcOrd="0" destOrd="0" presId="urn:microsoft.com/office/officeart/2005/8/layout/list1"/>
    <dgm:cxn modelId="{D28618BC-2234-4C2A-9BF8-B566C4713326}" type="presOf" srcId="{75BAE961-2241-465D-9126-EED1E5C195F0}" destId="{51A5D072-E059-4747-8853-65BAB78A8946}" srcOrd="0" destOrd="0" presId="urn:microsoft.com/office/officeart/2005/8/layout/list1"/>
    <dgm:cxn modelId="{395EFCCA-70B7-44D4-B1BF-9DF2E161CD9C}" type="presOf" srcId="{75BAE961-2241-465D-9126-EED1E5C195F0}" destId="{C224AA8E-A8C5-4300-82C0-BB4D761DAEBA}" srcOrd="1" destOrd="0" presId="urn:microsoft.com/office/officeart/2005/8/layout/list1"/>
    <dgm:cxn modelId="{F74D13F0-05AE-4AC5-B374-96A7150135A7}" type="presOf" srcId="{121EFB42-0EF6-4553-BE12-7FCC703DCB55}" destId="{4B10BDBC-6092-468F-A6EF-FCB198891EF7}" srcOrd="1" destOrd="0" presId="urn:microsoft.com/office/officeart/2005/8/layout/list1"/>
    <dgm:cxn modelId="{BE122CF1-9EFC-4837-9FE7-6F7B4BD6DBBC}" srcId="{8ADE9605-0F20-449A-993F-DD8760885462}" destId="{B2E7841A-B53D-4EBF-B57D-C64733060624}" srcOrd="4" destOrd="0" parTransId="{9143449D-25DF-4BDB-8AC4-D66A69F9058C}" sibTransId="{36C65DBF-61AD-4E2D-A35F-7B4FF008923D}"/>
    <dgm:cxn modelId="{4C7E17F3-00F7-4203-A324-043FFA576E7E}" type="presOf" srcId="{B2E7841A-B53D-4EBF-B57D-C64733060624}" destId="{374FC910-79C7-42FB-9179-CF367538329F}" srcOrd="0" destOrd="0" presId="urn:microsoft.com/office/officeart/2005/8/layout/list1"/>
    <dgm:cxn modelId="{92614E29-5439-45A9-979D-CD63C5DBB34B}" type="presParOf" srcId="{3B433E0E-B086-4C43-80DD-E78D6E0EA49D}" destId="{A7D54D97-FFC8-4155-B044-28E60B1AB061}" srcOrd="0" destOrd="0" presId="urn:microsoft.com/office/officeart/2005/8/layout/list1"/>
    <dgm:cxn modelId="{C521C127-2091-4B6D-A578-30E122D389E1}" type="presParOf" srcId="{A7D54D97-FFC8-4155-B044-28E60B1AB061}" destId="{7C9CA412-92C6-4995-B68A-1824057E593D}" srcOrd="0" destOrd="0" presId="urn:microsoft.com/office/officeart/2005/8/layout/list1"/>
    <dgm:cxn modelId="{51E474E1-4A40-4B1A-BC49-994FC7278C90}" type="presParOf" srcId="{A7D54D97-FFC8-4155-B044-28E60B1AB061}" destId="{4B10BDBC-6092-468F-A6EF-FCB198891EF7}" srcOrd="1" destOrd="0" presId="urn:microsoft.com/office/officeart/2005/8/layout/list1"/>
    <dgm:cxn modelId="{0576511C-86C9-43C3-A938-EBCB77BCEBB4}" type="presParOf" srcId="{3B433E0E-B086-4C43-80DD-E78D6E0EA49D}" destId="{C8E48FE9-C23B-4A76-9CD3-1C9AC32882BD}" srcOrd="1" destOrd="0" presId="urn:microsoft.com/office/officeart/2005/8/layout/list1"/>
    <dgm:cxn modelId="{9E1AA26D-4CB3-49BF-BEB4-199BBD728EB8}" type="presParOf" srcId="{3B433E0E-B086-4C43-80DD-E78D6E0EA49D}" destId="{020C49FA-5519-48C1-9D5D-894AEEE56E28}" srcOrd="2" destOrd="0" presId="urn:microsoft.com/office/officeart/2005/8/layout/list1"/>
    <dgm:cxn modelId="{F7622497-648C-47C5-9945-2E9AF9CEEC71}" type="presParOf" srcId="{3B433E0E-B086-4C43-80DD-E78D6E0EA49D}" destId="{A9AF4F98-7D0B-4974-B16B-469B24E98184}" srcOrd="3" destOrd="0" presId="urn:microsoft.com/office/officeart/2005/8/layout/list1"/>
    <dgm:cxn modelId="{4158209B-A034-4332-8B25-5E379D2C0C36}" type="presParOf" srcId="{3B433E0E-B086-4C43-80DD-E78D6E0EA49D}" destId="{A2A6132A-3AF3-481E-BE4E-6505EA8B04C8}" srcOrd="4" destOrd="0" presId="urn:microsoft.com/office/officeart/2005/8/layout/list1"/>
    <dgm:cxn modelId="{CC93D439-7F45-477A-A316-E451ECF293DC}" type="presParOf" srcId="{A2A6132A-3AF3-481E-BE4E-6505EA8B04C8}" destId="{51A5D072-E059-4747-8853-65BAB78A8946}" srcOrd="0" destOrd="0" presId="urn:microsoft.com/office/officeart/2005/8/layout/list1"/>
    <dgm:cxn modelId="{F00903A6-2DB9-4EE0-B4B5-273219D5C816}" type="presParOf" srcId="{A2A6132A-3AF3-481E-BE4E-6505EA8B04C8}" destId="{C224AA8E-A8C5-4300-82C0-BB4D761DAEBA}" srcOrd="1" destOrd="0" presId="urn:microsoft.com/office/officeart/2005/8/layout/list1"/>
    <dgm:cxn modelId="{1BEB3059-A36E-4C19-8040-68271CFB4A7F}" type="presParOf" srcId="{3B433E0E-B086-4C43-80DD-E78D6E0EA49D}" destId="{B7EFBF90-60ED-4617-86EF-A7A5D1037534}" srcOrd="5" destOrd="0" presId="urn:microsoft.com/office/officeart/2005/8/layout/list1"/>
    <dgm:cxn modelId="{A5974824-853A-4691-943B-89C985510486}" type="presParOf" srcId="{3B433E0E-B086-4C43-80DD-E78D6E0EA49D}" destId="{6CF2482E-EFB7-4052-8DA8-CFFAEE42ABF6}" srcOrd="6" destOrd="0" presId="urn:microsoft.com/office/officeart/2005/8/layout/list1"/>
    <dgm:cxn modelId="{D180E257-2568-475E-920A-204F03A526EF}" type="presParOf" srcId="{3B433E0E-B086-4C43-80DD-E78D6E0EA49D}" destId="{ABF5D5D4-3190-4C54-8A20-CE1DE49CE158}" srcOrd="7" destOrd="0" presId="urn:microsoft.com/office/officeart/2005/8/layout/list1"/>
    <dgm:cxn modelId="{FFE3F203-AC72-46E8-9112-BC5E0B4CA11A}" type="presParOf" srcId="{3B433E0E-B086-4C43-80DD-E78D6E0EA49D}" destId="{D58CAEAB-56A5-4B81-9D5A-E30D601149E3}" srcOrd="8" destOrd="0" presId="urn:microsoft.com/office/officeart/2005/8/layout/list1"/>
    <dgm:cxn modelId="{6DAA833D-AFD9-4B86-802D-A9B044979CE6}" type="presParOf" srcId="{D58CAEAB-56A5-4B81-9D5A-E30D601149E3}" destId="{C304742F-7775-4A73-89B6-AB924282C9EC}" srcOrd="0" destOrd="0" presId="urn:microsoft.com/office/officeart/2005/8/layout/list1"/>
    <dgm:cxn modelId="{3B1A4027-A69A-4209-9E82-A66E18EADA96}" type="presParOf" srcId="{D58CAEAB-56A5-4B81-9D5A-E30D601149E3}" destId="{622217CD-B958-40F0-9EF2-80856D00725F}" srcOrd="1" destOrd="0" presId="urn:microsoft.com/office/officeart/2005/8/layout/list1"/>
    <dgm:cxn modelId="{C6F46164-7B2C-40C3-87D7-AE7E4344FE01}" type="presParOf" srcId="{3B433E0E-B086-4C43-80DD-E78D6E0EA49D}" destId="{1133AD9C-D5F7-474E-8174-8A77F9E5A783}" srcOrd="9" destOrd="0" presId="urn:microsoft.com/office/officeart/2005/8/layout/list1"/>
    <dgm:cxn modelId="{FE8CC41C-1C58-4E04-B304-807B06231F26}" type="presParOf" srcId="{3B433E0E-B086-4C43-80DD-E78D6E0EA49D}" destId="{485BECC8-A175-48D6-BD4A-0DD45F708E5D}" srcOrd="10" destOrd="0" presId="urn:microsoft.com/office/officeart/2005/8/layout/list1"/>
    <dgm:cxn modelId="{4DD8BDAB-B569-4BCC-951D-4304A93A13C6}" type="presParOf" srcId="{3B433E0E-B086-4C43-80DD-E78D6E0EA49D}" destId="{63A621F2-3AFE-4BFD-A09D-DE8027B42AE2}" srcOrd="11" destOrd="0" presId="urn:microsoft.com/office/officeart/2005/8/layout/list1"/>
    <dgm:cxn modelId="{E3089DE0-0C8E-4843-83C7-83A7DB0C2479}" type="presParOf" srcId="{3B433E0E-B086-4C43-80DD-E78D6E0EA49D}" destId="{926F504C-90DC-4575-B9FE-9C5929AD2394}" srcOrd="12" destOrd="0" presId="urn:microsoft.com/office/officeart/2005/8/layout/list1"/>
    <dgm:cxn modelId="{896B3FA1-56CA-4757-AB5A-70C38D820BBF}" type="presParOf" srcId="{926F504C-90DC-4575-B9FE-9C5929AD2394}" destId="{9FCA5403-90ED-435F-B82C-22A326D8B200}" srcOrd="0" destOrd="0" presId="urn:microsoft.com/office/officeart/2005/8/layout/list1"/>
    <dgm:cxn modelId="{1CA042D4-DFE3-4F20-95DB-4964C857FE4F}" type="presParOf" srcId="{926F504C-90DC-4575-B9FE-9C5929AD2394}" destId="{FDF54CC1-8AF9-4E38-86A1-3EA401FE19C8}" srcOrd="1" destOrd="0" presId="urn:microsoft.com/office/officeart/2005/8/layout/list1"/>
    <dgm:cxn modelId="{A6E592C4-5180-4A19-8BA8-6253B79FEC00}" type="presParOf" srcId="{3B433E0E-B086-4C43-80DD-E78D6E0EA49D}" destId="{BCEABD3E-BAC1-49C9-9DF9-B1E1D082B8DD}" srcOrd="13" destOrd="0" presId="urn:microsoft.com/office/officeart/2005/8/layout/list1"/>
    <dgm:cxn modelId="{1EEBBFDA-B3C1-4ED8-9F5D-DF84CA2E88B7}" type="presParOf" srcId="{3B433E0E-B086-4C43-80DD-E78D6E0EA49D}" destId="{52FABD4A-1F03-4483-8592-0238D43BD919}" srcOrd="14" destOrd="0" presId="urn:microsoft.com/office/officeart/2005/8/layout/list1"/>
    <dgm:cxn modelId="{0D7F8A15-C8CD-4F3F-9703-5F7F0716EEA1}" type="presParOf" srcId="{3B433E0E-B086-4C43-80DD-E78D6E0EA49D}" destId="{6D6E8889-036D-444A-940A-491A9D95D9E2}" srcOrd="15" destOrd="0" presId="urn:microsoft.com/office/officeart/2005/8/layout/list1"/>
    <dgm:cxn modelId="{935991D9-B7C4-4E6F-8421-94638A34883B}" type="presParOf" srcId="{3B433E0E-B086-4C43-80DD-E78D6E0EA49D}" destId="{D96C4AFE-6748-4827-896D-F2B1DECC33EC}" srcOrd="16" destOrd="0" presId="urn:microsoft.com/office/officeart/2005/8/layout/list1"/>
    <dgm:cxn modelId="{77E3FB2F-2BEC-49C4-AB7E-49E8EFDB2D5A}" type="presParOf" srcId="{D96C4AFE-6748-4827-896D-F2B1DECC33EC}" destId="{374FC910-79C7-42FB-9179-CF367538329F}" srcOrd="0" destOrd="0" presId="urn:microsoft.com/office/officeart/2005/8/layout/list1"/>
    <dgm:cxn modelId="{693FD04D-A3B8-4A35-9984-D0FD4542959A}" type="presParOf" srcId="{D96C4AFE-6748-4827-896D-F2B1DECC33EC}" destId="{5090F412-F33E-4352-9418-DEBDD9D92AA5}" srcOrd="1" destOrd="0" presId="urn:microsoft.com/office/officeart/2005/8/layout/list1"/>
    <dgm:cxn modelId="{B60A82D8-7483-4868-9746-8C1091A183A4}" type="presParOf" srcId="{3B433E0E-B086-4C43-80DD-E78D6E0EA49D}" destId="{6BF00B4A-9A76-4181-9BD4-DCCE8143F957}" srcOrd="17" destOrd="0" presId="urn:microsoft.com/office/officeart/2005/8/layout/list1"/>
    <dgm:cxn modelId="{76FE6661-B5FA-4F33-9DF4-D73F3A7C2276}" type="presParOf" srcId="{3B433E0E-B086-4C43-80DD-E78D6E0EA49D}" destId="{D03B2D69-9209-49DD-A2C0-B32BB6B96BD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ADE9605-0F20-449A-993F-DD876088546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1EFB42-0EF6-4553-BE12-7FCC703DCB55}">
      <dgm:prSet/>
      <dgm:spPr/>
      <dgm:t>
        <a:bodyPr/>
        <a:lstStyle/>
        <a:p>
          <a:r>
            <a:rPr lang="pt-BR"/>
            <a:t>INEP e ENEM</a:t>
          </a:r>
          <a:endParaRPr lang="en-US"/>
        </a:p>
      </dgm:t>
    </dgm:pt>
    <dgm:pt modelId="{E298279F-4226-4BD9-9DC0-759B6A1380B0}" type="parTrans" cxnId="{1CAC8A7D-6CEA-40BD-8CB1-71093DC5CCEA}">
      <dgm:prSet/>
      <dgm:spPr/>
      <dgm:t>
        <a:bodyPr/>
        <a:lstStyle/>
        <a:p>
          <a:endParaRPr lang="en-US"/>
        </a:p>
      </dgm:t>
    </dgm:pt>
    <dgm:pt modelId="{59827CFF-326B-455A-B0F1-13C8E5ABF979}" type="sibTrans" cxnId="{1CAC8A7D-6CEA-40BD-8CB1-71093DC5CCEA}">
      <dgm:prSet/>
      <dgm:spPr/>
      <dgm:t>
        <a:bodyPr/>
        <a:lstStyle/>
        <a:p>
          <a:endParaRPr lang="en-US"/>
        </a:p>
      </dgm:t>
    </dgm:pt>
    <dgm:pt modelId="{75BAE961-2241-465D-9126-EED1E5C195F0}">
      <dgm:prSet/>
      <dgm:spPr/>
      <dgm:t>
        <a:bodyPr/>
        <a:lstStyle/>
        <a:p>
          <a:r>
            <a:rPr lang="pt-BR"/>
            <a:t>Big data e análise de dados</a:t>
          </a:r>
          <a:endParaRPr lang="en-US"/>
        </a:p>
      </dgm:t>
    </dgm:pt>
    <dgm:pt modelId="{A5BD251B-71B0-4480-BC9C-5B77748E41FC}" type="parTrans" cxnId="{298539A0-C294-46E6-A114-BC207EDDF1B2}">
      <dgm:prSet/>
      <dgm:spPr/>
      <dgm:t>
        <a:bodyPr/>
        <a:lstStyle/>
        <a:p>
          <a:endParaRPr lang="en-US"/>
        </a:p>
      </dgm:t>
    </dgm:pt>
    <dgm:pt modelId="{D90408FB-0EBF-4490-90C7-C4E3D0EFB6AB}" type="sibTrans" cxnId="{298539A0-C294-46E6-A114-BC207EDDF1B2}">
      <dgm:prSet/>
      <dgm:spPr/>
      <dgm:t>
        <a:bodyPr/>
        <a:lstStyle/>
        <a:p>
          <a:endParaRPr lang="en-US"/>
        </a:p>
      </dgm:t>
    </dgm:pt>
    <dgm:pt modelId="{38571B68-90EF-4BAD-B6CF-1658147193E3}">
      <dgm:prSet/>
      <dgm:spPr/>
      <dgm:t>
        <a:bodyPr/>
        <a:lstStyle/>
        <a:p>
          <a:r>
            <a:rPr lang="pt-BR"/>
            <a:t>Business Inteligence</a:t>
          </a:r>
          <a:endParaRPr lang="en-US"/>
        </a:p>
      </dgm:t>
    </dgm:pt>
    <dgm:pt modelId="{BD91B2FA-71BC-4951-9CC9-588985804AE3}" type="parTrans" cxnId="{43786499-FA20-4B82-834E-F8D59332A01A}">
      <dgm:prSet/>
      <dgm:spPr/>
      <dgm:t>
        <a:bodyPr/>
        <a:lstStyle/>
        <a:p>
          <a:endParaRPr lang="en-US"/>
        </a:p>
      </dgm:t>
    </dgm:pt>
    <dgm:pt modelId="{93983651-6A89-4317-A15C-61535C71BCD9}" type="sibTrans" cxnId="{43786499-FA20-4B82-834E-F8D59332A01A}">
      <dgm:prSet/>
      <dgm:spPr/>
      <dgm:t>
        <a:bodyPr/>
        <a:lstStyle/>
        <a:p>
          <a:endParaRPr lang="en-US"/>
        </a:p>
      </dgm:t>
    </dgm:pt>
    <dgm:pt modelId="{9D54807F-4F6C-419A-A194-29A7D9700D4C}">
      <dgm:prSet/>
      <dgm:spPr/>
      <dgm:t>
        <a:bodyPr/>
        <a:lstStyle/>
        <a:p>
          <a:r>
            <a:rPr lang="pt-BR"/>
            <a:t>Modelagem de Database</a:t>
          </a:r>
          <a:endParaRPr lang="en-US"/>
        </a:p>
      </dgm:t>
    </dgm:pt>
    <dgm:pt modelId="{0A80294C-84EA-48B4-824B-E7676EB12C8F}" type="parTrans" cxnId="{BFC4924D-6AF5-4C14-ACAA-A6F9B28AEFF1}">
      <dgm:prSet/>
      <dgm:spPr/>
      <dgm:t>
        <a:bodyPr/>
        <a:lstStyle/>
        <a:p>
          <a:endParaRPr lang="en-US"/>
        </a:p>
      </dgm:t>
    </dgm:pt>
    <dgm:pt modelId="{EB59C082-027F-4E20-AC0C-595421E2AE98}" type="sibTrans" cxnId="{BFC4924D-6AF5-4C14-ACAA-A6F9B28AEFF1}">
      <dgm:prSet/>
      <dgm:spPr/>
      <dgm:t>
        <a:bodyPr/>
        <a:lstStyle/>
        <a:p>
          <a:endParaRPr lang="en-US"/>
        </a:p>
      </dgm:t>
    </dgm:pt>
    <dgm:pt modelId="{B2E7841A-B53D-4EBF-B57D-C64733060624}">
      <dgm:prSet/>
      <dgm:spPr/>
      <dgm:t>
        <a:bodyPr/>
        <a:lstStyle/>
        <a:p>
          <a:r>
            <a:rPr lang="pt-BR"/>
            <a:t>Mineração e KDD</a:t>
          </a:r>
          <a:endParaRPr lang="en-US"/>
        </a:p>
      </dgm:t>
    </dgm:pt>
    <dgm:pt modelId="{9143449D-25DF-4BDB-8AC4-D66A69F9058C}" type="parTrans" cxnId="{BE122CF1-9EFC-4837-9FE7-6F7B4BD6DBBC}">
      <dgm:prSet/>
      <dgm:spPr/>
      <dgm:t>
        <a:bodyPr/>
        <a:lstStyle/>
        <a:p>
          <a:endParaRPr lang="en-US"/>
        </a:p>
      </dgm:t>
    </dgm:pt>
    <dgm:pt modelId="{36C65DBF-61AD-4E2D-A35F-7B4FF008923D}" type="sibTrans" cxnId="{BE122CF1-9EFC-4837-9FE7-6F7B4BD6DBBC}">
      <dgm:prSet/>
      <dgm:spPr/>
      <dgm:t>
        <a:bodyPr/>
        <a:lstStyle/>
        <a:p>
          <a:endParaRPr lang="en-US"/>
        </a:p>
      </dgm:t>
    </dgm:pt>
    <dgm:pt modelId="{3B433E0E-B086-4C43-80DD-E78D6E0EA49D}" type="pres">
      <dgm:prSet presAssocID="{8ADE9605-0F20-449A-993F-DD8760885462}" presName="linear" presStyleCnt="0">
        <dgm:presLayoutVars>
          <dgm:dir/>
          <dgm:animLvl val="lvl"/>
          <dgm:resizeHandles val="exact"/>
        </dgm:presLayoutVars>
      </dgm:prSet>
      <dgm:spPr/>
    </dgm:pt>
    <dgm:pt modelId="{A7D54D97-FFC8-4155-B044-28E60B1AB061}" type="pres">
      <dgm:prSet presAssocID="{121EFB42-0EF6-4553-BE12-7FCC703DCB55}" presName="parentLin" presStyleCnt="0"/>
      <dgm:spPr/>
    </dgm:pt>
    <dgm:pt modelId="{7C9CA412-92C6-4995-B68A-1824057E593D}" type="pres">
      <dgm:prSet presAssocID="{121EFB42-0EF6-4553-BE12-7FCC703DCB55}" presName="parentLeftMargin" presStyleLbl="node1" presStyleIdx="0" presStyleCnt="5"/>
      <dgm:spPr/>
    </dgm:pt>
    <dgm:pt modelId="{4B10BDBC-6092-468F-A6EF-FCB198891EF7}" type="pres">
      <dgm:prSet presAssocID="{121EFB42-0EF6-4553-BE12-7FCC703DCB5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8E48FE9-C23B-4A76-9CD3-1C9AC32882BD}" type="pres">
      <dgm:prSet presAssocID="{121EFB42-0EF6-4553-BE12-7FCC703DCB55}" presName="negativeSpace" presStyleCnt="0"/>
      <dgm:spPr/>
    </dgm:pt>
    <dgm:pt modelId="{020C49FA-5519-48C1-9D5D-894AEEE56E28}" type="pres">
      <dgm:prSet presAssocID="{121EFB42-0EF6-4553-BE12-7FCC703DCB55}" presName="childText" presStyleLbl="conFgAcc1" presStyleIdx="0" presStyleCnt="5">
        <dgm:presLayoutVars>
          <dgm:bulletEnabled val="1"/>
        </dgm:presLayoutVars>
      </dgm:prSet>
      <dgm:spPr/>
    </dgm:pt>
    <dgm:pt modelId="{A9AF4F98-7D0B-4974-B16B-469B24E98184}" type="pres">
      <dgm:prSet presAssocID="{59827CFF-326B-455A-B0F1-13C8E5ABF979}" presName="spaceBetweenRectangles" presStyleCnt="0"/>
      <dgm:spPr/>
    </dgm:pt>
    <dgm:pt modelId="{A2A6132A-3AF3-481E-BE4E-6505EA8B04C8}" type="pres">
      <dgm:prSet presAssocID="{75BAE961-2241-465D-9126-EED1E5C195F0}" presName="parentLin" presStyleCnt="0"/>
      <dgm:spPr/>
    </dgm:pt>
    <dgm:pt modelId="{51A5D072-E059-4747-8853-65BAB78A8946}" type="pres">
      <dgm:prSet presAssocID="{75BAE961-2241-465D-9126-EED1E5C195F0}" presName="parentLeftMargin" presStyleLbl="node1" presStyleIdx="0" presStyleCnt="5"/>
      <dgm:spPr/>
    </dgm:pt>
    <dgm:pt modelId="{C224AA8E-A8C5-4300-82C0-BB4D761DAEBA}" type="pres">
      <dgm:prSet presAssocID="{75BAE961-2241-465D-9126-EED1E5C195F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7EFBF90-60ED-4617-86EF-A7A5D1037534}" type="pres">
      <dgm:prSet presAssocID="{75BAE961-2241-465D-9126-EED1E5C195F0}" presName="negativeSpace" presStyleCnt="0"/>
      <dgm:spPr/>
    </dgm:pt>
    <dgm:pt modelId="{6CF2482E-EFB7-4052-8DA8-CFFAEE42ABF6}" type="pres">
      <dgm:prSet presAssocID="{75BAE961-2241-465D-9126-EED1E5C195F0}" presName="childText" presStyleLbl="conFgAcc1" presStyleIdx="1" presStyleCnt="5">
        <dgm:presLayoutVars>
          <dgm:bulletEnabled val="1"/>
        </dgm:presLayoutVars>
      </dgm:prSet>
      <dgm:spPr/>
    </dgm:pt>
    <dgm:pt modelId="{ABF5D5D4-3190-4C54-8A20-CE1DE49CE158}" type="pres">
      <dgm:prSet presAssocID="{D90408FB-0EBF-4490-90C7-C4E3D0EFB6AB}" presName="spaceBetweenRectangles" presStyleCnt="0"/>
      <dgm:spPr/>
    </dgm:pt>
    <dgm:pt modelId="{D58CAEAB-56A5-4B81-9D5A-E30D601149E3}" type="pres">
      <dgm:prSet presAssocID="{38571B68-90EF-4BAD-B6CF-1658147193E3}" presName="parentLin" presStyleCnt="0"/>
      <dgm:spPr/>
    </dgm:pt>
    <dgm:pt modelId="{C304742F-7775-4A73-89B6-AB924282C9EC}" type="pres">
      <dgm:prSet presAssocID="{38571B68-90EF-4BAD-B6CF-1658147193E3}" presName="parentLeftMargin" presStyleLbl="node1" presStyleIdx="1" presStyleCnt="5"/>
      <dgm:spPr/>
    </dgm:pt>
    <dgm:pt modelId="{622217CD-B958-40F0-9EF2-80856D00725F}" type="pres">
      <dgm:prSet presAssocID="{38571B68-90EF-4BAD-B6CF-1658147193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133AD9C-D5F7-474E-8174-8A77F9E5A783}" type="pres">
      <dgm:prSet presAssocID="{38571B68-90EF-4BAD-B6CF-1658147193E3}" presName="negativeSpace" presStyleCnt="0"/>
      <dgm:spPr/>
    </dgm:pt>
    <dgm:pt modelId="{485BECC8-A175-48D6-BD4A-0DD45F708E5D}" type="pres">
      <dgm:prSet presAssocID="{38571B68-90EF-4BAD-B6CF-1658147193E3}" presName="childText" presStyleLbl="conFgAcc1" presStyleIdx="2" presStyleCnt="5">
        <dgm:presLayoutVars>
          <dgm:bulletEnabled val="1"/>
        </dgm:presLayoutVars>
      </dgm:prSet>
      <dgm:spPr/>
    </dgm:pt>
    <dgm:pt modelId="{63A621F2-3AFE-4BFD-A09D-DE8027B42AE2}" type="pres">
      <dgm:prSet presAssocID="{93983651-6A89-4317-A15C-61535C71BCD9}" presName="spaceBetweenRectangles" presStyleCnt="0"/>
      <dgm:spPr/>
    </dgm:pt>
    <dgm:pt modelId="{926F504C-90DC-4575-B9FE-9C5929AD2394}" type="pres">
      <dgm:prSet presAssocID="{9D54807F-4F6C-419A-A194-29A7D9700D4C}" presName="parentLin" presStyleCnt="0"/>
      <dgm:spPr/>
    </dgm:pt>
    <dgm:pt modelId="{9FCA5403-90ED-435F-B82C-22A326D8B200}" type="pres">
      <dgm:prSet presAssocID="{9D54807F-4F6C-419A-A194-29A7D9700D4C}" presName="parentLeftMargin" presStyleLbl="node1" presStyleIdx="2" presStyleCnt="5"/>
      <dgm:spPr/>
    </dgm:pt>
    <dgm:pt modelId="{FDF54CC1-8AF9-4E38-86A1-3EA401FE19C8}" type="pres">
      <dgm:prSet presAssocID="{9D54807F-4F6C-419A-A194-29A7D9700D4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CEABD3E-BAC1-49C9-9DF9-B1E1D082B8DD}" type="pres">
      <dgm:prSet presAssocID="{9D54807F-4F6C-419A-A194-29A7D9700D4C}" presName="negativeSpace" presStyleCnt="0"/>
      <dgm:spPr/>
    </dgm:pt>
    <dgm:pt modelId="{52FABD4A-1F03-4483-8592-0238D43BD919}" type="pres">
      <dgm:prSet presAssocID="{9D54807F-4F6C-419A-A194-29A7D9700D4C}" presName="childText" presStyleLbl="conFgAcc1" presStyleIdx="3" presStyleCnt="5">
        <dgm:presLayoutVars>
          <dgm:bulletEnabled val="1"/>
        </dgm:presLayoutVars>
      </dgm:prSet>
      <dgm:spPr/>
    </dgm:pt>
    <dgm:pt modelId="{6D6E8889-036D-444A-940A-491A9D95D9E2}" type="pres">
      <dgm:prSet presAssocID="{EB59C082-027F-4E20-AC0C-595421E2AE98}" presName="spaceBetweenRectangles" presStyleCnt="0"/>
      <dgm:spPr/>
    </dgm:pt>
    <dgm:pt modelId="{D96C4AFE-6748-4827-896D-F2B1DECC33EC}" type="pres">
      <dgm:prSet presAssocID="{B2E7841A-B53D-4EBF-B57D-C64733060624}" presName="parentLin" presStyleCnt="0"/>
      <dgm:spPr/>
    </dgm:pt>
    <dgm:pt modelId="{374FC910-79C7-42FB-9179-CF367538329F}" type="pres">
      <dgm:prSet presAssocID="{B2E7841A-B53D-4EBF-B57D-C64733060624}" presName="parentLeftMargin" presStyleLbl="node1" presStyleIdx="3" presStyleCnt="5"/>
      <dgm:spPr/>
    </dgm:pt>
    <dgm:pt modelId="{5090F412-F33E-4352-9418-DEBDD9D92AA5}" type="pres">
      <dgm:prSet presAssocID="{B2E7841A-B53D-4EBF-B57D-C6473306062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BF00B4A-9A76-4181-9BD4-DCCE8143F957}" type="pres">
      <dgm:prSet presAssocID="{B2E7841A-B53D-4EBF-B57D-C64733060624}" presName="negativeSpace" presStyleCnt="0"/>
      <dgm:spPr/>
    </dgm:pt>
    <dgm:pt modelId="{D03B2D69-9209-49DD-A2C0-B32BB6B96BDD}" type="pres">
      <dgm:prSet presAssocID="{B2E7841A-B53D-4EBF-B57D-C6473306062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502AC0B-BE3C-4B6A-84DB-E1AAFCD9A0E9}" type="presOf" srcId="{38571B68-90EF-4BAD-B6CF-1658147193E3}" destId="{622217CD-B958-40F0-9EF2-80856D00725F}" srcOrd="1" destOrd="0" presId="urn:microsoft.com/office/officeart/2005/8/layout/list1"/>
    <dgm:cxn modelId="{E342D22D-5726-4667-B5E1-997839AAF8D3}" type="presOf" srcId="{B2E7841A-B53D-4EBF-B57D-C64733060624}" destId="{5090F412-F33E-4352-9418-DEBDD9D92AA5}" srcOrd="1" destOrd="0" presId="urn:microsoft.com/office/officeart/2005/8/layout/list1"/>
    <dgm:cxn modelId="{CC0F8849-717F-47F4-B21B-A7792C9D6914}" type="presOf" srcId="{9D54807F-4F6C-419A-A194-29A7D9700D4C}" destId="{9FCA5403-90ED-435F-B82C-22A326D8B200}" srcOrd="0" destOrd="0" presId="urn:microsoft.com/office/officeart/2005/8/layout/list1"/>
    <dgm:cxn modelId="{BFC4924D-6AF5-4C14-ACAA-A6F9B28AEFF1}" srcId="{8ADE9605-0F20-449A-993F-DD8760885462}" destId="{9D54807F-4F6C-419A-A194-29A7D9700D4C}" srcOrd="3" destOrd="0" parTransId="{0A80294C-84EA-48B4-824B-E7676EB12C8F}" sibTransId="{EB59C082-027F-4E20-AC0C-595421E2AE98}"/>
    <dgm:cxn modelId="{AD830653-6A36-45F0-BEC8-3928996E0386}" type="presOf" srcId="{8ADE9605-0F20-449A-993F-DD8760885462}" destId="{3B433E0E-B086-4C43-80DD-E78D6E0EA49D}" srcOrd="0" destOrd="0" presId="urn:microsoft.com/office/officeart/2005/8/layout/list1"/>
    <dgm:cxn modelId="{EA56B375-7B38-4FB2-A0C2-9E818FF3A6AA}" type="presOf" srcId="{121EFB42-0EF6-4553-BE12-7FCC703DCB55}" destId="{7C9CA412-92C6-4995-B68A-1824057E593D}" srcOrd="0" destOrd="0" presId="urn:microsoft.com/office/officeart/2005/8/layout/list1"/>
    <dgm:cxn modelId="{4C2AEF79-1547-428D-8502-388028BF9A7B}" type="presOf" srcId="{9D54807F-4F6C-419A-A194-29A7D9700D4C}" destId="{FDF54CC1-8AF9-4E38-86A1-3EA401FE19C8}" srcOrd="1" destOrd="0" presId="urn:microsoft.com/office/officeart/2005/8/layout/list1"/>
    <dgm:cxn modelId="{1CAC8A7D-6CEA-40BD-8CB1-71093DC5CCEA}" srcId="{8ADE9605-0F20-449A-993F-DD8760885462}" destId="{121EFB42-0EF6-4553-BE12-7FCC703DCB55}" srcOrd="0" destOrd="0" parTransId="{E298279F-4226-4BD9-9DC0-759B6A1380B0}" sibTransId="{59827CFF-326B-455A-B0F1-13C8E5ABF979}"/>
    <dgm:cxn modelId="{43786499-FA20-4B82-834E-F8D59332A01A}" srcId="{8ADE9605-0F20-449A-993F-DD8760885462}" destId="{38571B68-90EF-4BAD-B6CF-1658147193E3}" srcOrd="2" destOrd="0" parTransId="{BD91B2FA-71BC-4951-9CC9-588985804AE3}" sibTransId="{93983651-6A89-4317-A15C-61535C71BCD9}"/>
    <dgm:cxn modelId="{298539A0-C294-46E6-A114-BC207EDDF1B2}" srcId="{8ADE9605-0F20-449A-993F-DD8760885462}" destId="{75BAE961-2241-465D-9126-EED1E5C195F0}" srcOrd="1" destOrd="0" parTransId="{A5BD251B-71B0-4480-BC9C-5B77748E41FC}" sibTransId="{D90408FB-0EBF-4490-90C7-C4E3D0EFB6AB}"/>
    <dgm:cxn modelId="{387768AA-CDE0-4D78-8981-5FA18CDC4134}" type="presOf" srcId="{38571B68-90EF-4BAD-B6CF-1658147193E3}" destId="{C304742F-7775-4A73-89B6-AB924282C9EC}" srcOrd="0" destOrd="0" presId="urn:microsoft.com/office/officeart/2005/8/layout/list1"/>
    <dgm:cxn modelId="{D28618BC-2234-4C2A-9BF8-B566C4713326}" type="presOf" srcId="{75BAE961-2241-465D-9126-EED1E5C195F0}" destId="{51A5D072-E059-4747-8853-65BAB78A8946}" srcOrd="0" destOrd="0" presId="urn:microsoft.com/office/officeart/2005/8/layout/list1"/>
    <dgm:cxn modelId="{395EFCCA-70B7-44D4-B1BF-9DF2E161CD9C}" type="presOf" srcId="{75BAE961-2241-465D-9126-EED1E5C195F0}" destId="{C224AA8E-A8C5-4300-82C0-BB4D761DAEBA}" srcOrd="1" destOrd="0" presId="urn:microsoft.com/office/officeart/2005/8/layout/list1"/>
    <dgm:cxn modelId="{F74D13F0-05AE-4AC5-B374-96A7150135A7}" type="presOf" srcId="{121EFB42-0EF6-4553-BE12-7FCC703DCB55}" destId="{4B10BDBC-6092-468F-A6EF-FCB198891EF7}" srcOrd="1" destOrd="0" presId="urn:microsoft.com/office/officeart/2005/8/layout/list1"/>
    <dgm:cxn modelId="{BE122CF1-9EFC-4837-9FE7-6F7B4BD6DBBC}" srcId="{8ADE9605-0F20-449A-993F-DD8760885462}" destId="{B2E7841A-B53D-4EBF-B57D-C64733060624}" srcOrd="4" destOrd="0" parTransId="{9143449D-25DF-4BDB-8AC4-D66A69F9058C}" sibTransId="{36C65DBF-61AD-4E2D-A35F-7B4FF008923D}"/>
    <dgm:cxn modelId="{4C7E17F3-00F7-4203-A324-043FFA576E7E}" type="presOf" srcId="{B2E7841A-B53D-4EBF-B57D-C64733060624}" destId="{374FC910-79C7-42FB-9179-CF367538329F}" srcOrd="0" destOrd="0" presId="urn:microsoft.com/office/officeart/2005/8/layout/list1"/>
    <dgm:cxn modelId="{92614E29-5439-45A9-979D-CD63C5DBB34B}" type="presParOf" srcId="{3B433E0E-B086-4C43-80DD-E78D6E0EA49D}" destId="{A7D54D97-FFC8-4155-B044-28E60B1AB061}" srcOrd="0" destOrd="0" presId="urn:microsoft.com/office/officeart/2005/8/layout/list1"/>
    <dgm:cxn modelId="{C521C127-2091-4B6D-A578-30E122D389E1}" type="presParOf" srcId="{A7D54D97-FFC8-4155-B044-28E60B1AB061}" destId="{7C9CA412-92C6-4995-B68A-1824057E593D}" srcOrd="0" destOrd="0" presId="urn:microsoft.com/office/officeart/2005/8/layout/list1"/>
    <dgm:cxn modelId="{51E474E1-4A40-4B1A-BC49-994FC7278C90}" type="presParOf" srcId="{A7D54D97-FFC8-4155-B044-28E60B1AB061}" destId="{4B10BDBC-6092-468F-A6EF-FCB198891EF7}" srcOrd="1" destOrd="0" presId="urn:microsoft.com/office/officeart/2005/8/layout/list1"/>
    <dgm:cxn modelId="{0576511C-86C9-43C3-A938-EBCB77BCEBB4}" type="presParOf" srcId="{3B433E0E-B086-4C43-80DD-E78D6E0EA49D}" destId="{C8E48FE9-C23B-4A76-9CD3-1C9AC32882BD}" srcOrd="1" destOrd="0" presId="urn:microsoft.com/office/officeart/2005/8/layout/list1"/>
    <dgm:cxn modelId="{9E1AA26D-4CB3-49BF-BEB4-199BBD728EB8}" type="presParOf" srcId="{3B433E0E-B086-4C43-80DD-E78D6E0EA49D}" destId="{020C49FA-5519-48C1-9D5D-894AEEE56E28}" srcOrd="2" destOrd="0" presId="urn:microsoft.com/office/officeart/2005/8/layout/list1"/>
    <dgm:cxn modelId="{F7622497-648C-47C5-9945-2E9AF9CEEC71}" type="presParOf" srcId="{3B433E0E-B086-4C43-80DD-E78D6E0EA49D}" destId="{A9AF4F98-7D0B-4974-B16B-469B24E98184}" srcOrd="3" destOrd="0" presId="urn:microsoft.com/office/officeart/2005/8/layout/list1"/>
    <dgm:cxn modelId="{4158209B-A034-4332-8B25-5E379D2C0C36}" type="presParOf" srcId="{3B433E0E-B086-4C43-80DD-E78D6E0EA49D}" destId="{A2A6132A-3AF3-481E-BE4E-6505EA8B04C8}" srcOrd="4" destOrd="0" presId="urn:microsoft.com/office/officeart/2005/8/layout/list1"/>
    <dgm:cxn modelId="{CC93D439-7F45-477A-A316-E451ECF293DC}" type="presParOf" srcId="{A2A6132A-3AF3-481E-BE4E-6505EA8B04C8}" destId="{51A5D072-E059-4747-8853-65BAB78A8946}" srcOrd="0" destOrd="0" presId="urn:microsoft.com/office/officeart/2005/8/layout/list1"/>
    <dgm:cxn modelId="{F00903A6-2DB9-4EE0-B4B5-273219D5C816}" type="presParOf" srcId="{A2A6132A-3AF3-481E-BE4E-6505EA8B04C8}" destId="{C224AA8E-A8C5-4300-82C0-BB4D761DAEBA}" srcOrd="1" destOrd="0" presId="urn:microsoft.com/office/officeart/2005/8/layout/list1"/>
    <dgm:cxn modelId="{1BEB3059-A36E-4C19-8040-68271CFB4A7F}" type="presParOf" srcId="{3B433E0E-B086-4C43-80DD-E78D6E0EA49D}" destId="{B7EFBF90-60ED-4617-86EF-A7A5D1037534}" srcOrd="5" destOrd="0" presId="urn:microsoft.com/office/officeart/2005/8/layout/list1"/>
    <dgm:cxn modelId="{A5974824-853A-4691-943B-89C985510486}" type="presParOf" srcId="{3B433E0E-B086-4C43-80DD-E78D6E0EA49D}" destId="{6CF2482E-EFB7-4052-8DA8-CFFAEE42ABF6}" srcOrd="6" destOrd="0" presId="urn:microsoft.com/office/officeart/2005/8/layout/list1"/>
    <dgm:cxn modelId="{D180E257-2568-475E-920A-204F03A526EF}" type="presParOf" srcId="{3B433E0E-B086-4C43-80DD-E78D6E0EA49D}" destId="{ABF5D5D4-3190-4C54-8A20-CE1DE49CE158}" srcOrd="7" destOrd="0" presId="urn:microsoft.com/office/officeart/2005/8/layout/list1"/>
    <dgm:cxn modelId="{FFE3F203-AC72-46E8-9112-BC5E0B4CA11A}" type="presParOf" srcId="{3B433E0E-B086-4C43-80DD-E78D6E0EA49D}" destId="{D58CAEAB-56A5-4B81-9D5A-E30D601149E3}" srcOrd="8" destOrd="0" presId="urn:microsoft.com/office/officeart/2005/8/layout/list1"/>
    <dgm:cxn modelId="{6DAA833D-AFD9-4B86-802D-A9B044979CE6}" type="presParOf" srcId="{D58CAEAB-56A5-4B81-9D5A-E30D601149E3}" destId="{C304742F-7775-4A73-89B6-AB924282C9EC}" srcOrd="0" destOrd="0" presId="urn:microsoft.com/office/officeart/2005/8/layout/list1"/>
    <dgm:cxn modelId="{3B1A4027-A69A-4209-9E82-A66E18EADA96}" type="presParOf" srcId="{D58CAEAB-56A5-4B81-9D5A-E30D601149E3}" destId="{622217CD-B958-40F0-9EF2-80856D00725F}" srcOrd="1" destOrd="0" presId="urn:microsoft.com/office/officeart/2005/8/layout/list1"/>
    <dgm:cxn modelId="{C6F46164-7B2C-40C3-87D7-AE7E4344FE01}" type="presParOf" srcId="{3B433E0E-B086-4C43-80DD-E78D6E0EA49D}" destId="{1133AD9C-D5F7-474E-8174-8A77F9E5A783}" srcOrd="9" destOrd="0" presId="urn:microsoft.com/office/officeart/2005/8/layout/list1"/>
    <dgm:cxn modelId="{FE8CC41C-1C58-4E04-B304-807B06231F26}" type="presParOf" srcId="{3B433E0E-B086-4C43-80DD-E78D6E0EA49D}" destId="{485BECC8-A175-48D6-BD4A-0DD45F708E5D}" srcOrd="10" destOrd="0" presId="urn:microsoft.com/office/officeart/2005/8/layout/list1"/>
    <dgm:cxn modelId="{4DD8BDAB-B569-4BCC-951D-4304A93A13C6}" type="presParOf" srcId="{3B433E0E-B086-4C43-80DD-E78D6E0EA49D}" destId="{63A621F2-3AFE-4BFD-A09D-DE8027B42AE2}" srcOrd="11" destOrd="0" presId="urn:microsoft.com/office/officeart/2005/8/layout/list1"/>
    <dgm:cxn modelId="{E3089DE0-0C8E-4843-83C7-83A7DB0C2479}" type="presParOf" srcId="{3B433E0E-B086-4C43-80DD-E78D6E0EA49D}" destId="{926F504C-90DC-4575-B9FE-9C5929AD2394}" srcOrd="12" destOrd="0" presId="urn:microsoft.com/office/officeart/2005/8/layout/list1"/>
    <dgm:cxn modelId="{896B3FA1-56CA-4757-AB5A-70C38D820BBF}" type="presParOf" srcId="{926F504C-90DC-4575-B9FE-9C5929AD2394}" destId="{9FCA5403-90ED-435F-B82C-22A326D8B200}" srcOrd="0" destOrd="0" presId="urn:microsoft.com/office/officeart/2005/8/layout/list1"/>
    <dgm:cxn modelId="{1CA042D4-DFE3-4F20-95DB-4964C857FE4F}" type="presParOf" srcId="{926F504C-90DC-4575-B9FE-9C5929AD2394}" destId="{FDF54CC1-8AF9-4E38-86A1-3EA401FE19C8}" srcOrd="1" destOrd="0" presId="urn:microsoft.com/office/officeart/2005/8/layout/list1"/>
    <dgm:cxn modelId="{A6E592C4-5180-4A19-8BA8-6253B79FEC00}" type="presParOf" srcId="{3B433E0E-B086-4C43-80DD-E78D6E0EA49D}" destId="{BCEABD3E-BAC1-49C9-9DF9-B1E1D082B8DD}" srcOrd="13" destOrd="0" presId="urn:microsoft.com/office/officeart/2005/8/layout/list1"/>
    <dgm:cxn modelId="{1EEBBFDA-B3C1-4ED8-9F5D-DF84CA2E88B7}" type="presParOf" srcId="{3B433E0E-B086-4C43-80DD-E78D6E0EA49D}" destId="{52FABD4A-1F03-4483-8592-0238D43BD919}" srcOrd="14" destOrd="0" presId="urn:microsoft.com/office/officeart/2005/8/layout/list1"/>
    <dgm:cxn modelId="{0D7F8A15-C8CD-4F3F-9703-5F7F0716EEA1}" type="presParOf" srcId="{3B433E0E-B086-4C43-80DD-E78D6E0EA49D}" destId="{6D6E8889-036D-444A-940A-491A9D95D9E2}" srcOrd="15" destOrd="0" presId="urn:microsoft.com/office/officeart/2005/8/layout/list1"/>
    <dgm:cxn modelId="{935991D9-B7C4-4E6F-8421-94638A34883B}" type="presParOf" srcId="{3B433E0E-B086-4C43-80DD-E78D6E0EA49D}" destId="{D96C4AFE-6748-4827-896D-F2B1DECC33EC}" srcOrd="16" destOrd="0" presId="urn:microsoft.com/office/officeart/2005/8/layout/list1"/>
    <dgm:cxn modelId="{77E3FB2F-2BEC-49C4-AB7E-49E8EFDB2D5A}" type="presParOf" srcId="{D96C4AFE-6748-4827-896D-F2B1DECC33EC}" destId="{374FC910-79C7-42FB-9179-CF367538329F}" srcOrd="0" destOrd="0" presId="urn:microsoft.com/office/officeart/2005/8/layout/list1"/>
    <dgm:cxn modelId="{693FD04D-A3B8-4A35-9984-D0FD4542959A}" type="presParOf" srcId="{D96C4AFE-6748-4827-896D-F2B1DECC33EC}" destId="{5090F412-F33E-4352-9418-DEBDD9D92AA5}" srcOrd="1" destOrd="0" presId="urn:microsoft.com/office/officeart/2005/8/layout/list1"/>
    <dgm:cxn modelId="{B60A82D8-7483-4868-9746-8C1091A183A4}" type="presParOf" srcId="{3B433E0E-B086-4C43-80DD-E78D6E0EA49D}" destId="{6BF00B4A-9A76-4181-9BD4-DCCE8143F957}" srcOrd="17" destOrd="0" presId="urn:microsoft.com/office/officeart/2005/8/layout/list1"/>
    <dgm:cxn modelId="{76FE6661-B5FA-4F33-9DF4-D73F3A7C2276}" type="presParOf" srcId="{3B433E0E-B086-4C43-80DD-E78D6E0EA49D}" destId="{D03B2D69-9209-49DD-A2C0-B32BB6B96BD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DE9605-0F20-449A-993F-DD876088546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1EFB42-0EF6-4553-BE12-7FCC703DCB55}">
      <dgm:prSet/>
      <dgm:spPr/>
      <dgm:t>
        <a:bodyPr/>
        <a:lstStyle/>
        <a:p>
          <a:r>
            <a:rPr lang="pt-BR"/>
            <a:t>INEP e ENEM</a:t>
          </a:r>
          <a:endParaRPr lang="en-US"/>
        </a:p>
      </dgm:t>
    </dgm:pt>
    <dgm:pt modelId="{E298279F-4226-4BD9-9DC0-759B6A1380B0}" type="parTrans" cxnId="{1CAC8A7D-6CEA-40BD-8CB1-71093DC5CCEA}">
      <dgm:prSet/>
      <dgm:spPr/>
      <dgm:t>
        <a:bodyPr/>
        <a:lstStyle/>
        <a:p>
          <a:endParaRPr lang="en-US"/>
        </a:p>
      </dgm:t>
    </dgm:pt>
    <dgm:pt modelId="{59827CFF-326B-455A-B0F1-13C8E5ABF979}" type="sibTrans" cxnId="{1CAC8A7D-6CEA-40BD-8CB1-71093DC5CCEA}">
      <dgm:prSet/>
      <dgm:spPr/>
      <dgm:t>
        <a:bodyPr/>
        <a:lstStyle/>
        <a:p>
          <a:endParaRPr lang="en-US"/>
        </a:p>
      </dgm:t>
    </dgm:pt>
    <dgm:pt modelId="{75BAE961-2241-465D-9126-EED1E5C195F0}">
      <dgm:prSet/>
      <dgm:spPr/>
      <dgm:t>
        <a:bodyPr/>
        <a:lstStyle/>
        <a:p>
          <a:r>
            <a:rPr lang="pt-BR"/>
            <a:t>Big data e análise de dados</a:t>
          </a:r>
          <a:endParaRPr lang="en-US"/>
        </a:p>
      </dgm:t>
    </dgm:pt>
    <dgm:pt modelId="{A5BD251B-71B0-4480-BC9C-5B77748E41FC}" type="parTrans" cxnId="{298539A0-C294-46E6-A114-BC207EDDF1B2}">
      <dgm:prSet/>
      <dgm:spPr/>
      <dgm:t>
        <a:bodyPr/>
        <a:lstStyle/>
        <a:p>
          <a:endParaRPr lang="en-US"/>
        </a:p>
      </dgm:t>
    </dgm:pt>
    <dgm:pt modelId="{D90408FB-0EBF-4490-90C7-C4E3D0EFB6AB}" type="sibTrans" cxnId="{298539A0-C294-46E6-A114-BC207EDDF1B2}">
      <dgm:prSet/>
      <dgm:spPr/>
      <dgm:t>
        <a:bodyPr/>
        <a:lstStyle/>
        <a:p>
          <a:endParaRPr lang="en-US"/>
        </a:p>
      </dgm:t>
    </dgm:pt>
    <dgm:pt modelId="{38571B68-90EF-4BAD-B6CF-1658147193E3}">
      <dgm:prSet/>
      <dgm:spPr/>
      <dgm:t>
        <a:bodyPr/>
        <a:lstStyle/>
        <a:p>
          <a:r>
            <a:rPr lang="pt-BR"/>
            <a:t>Business Inteligence</a:t>
          </a:r>
          <a:endParaRPr lang="en-US"/>
        </a:p>
      </dgm:t>
    </dgm:pt>
    <dgm:pt modelId="{BD91B2FA-71BC-4951-9CC9-588985804AE3}" type="parTrans" cxnId="{43786499-FA20-4B82-834E-F8D59332A01A}">
      <dgm:prSet/>
      <dgm:spPr/>
      <dgm:t>
        <a:bodyPr/>
        <a:lstStyle/>
        <a:p>
          <a:endParaRPr lang="en-US"/>
        </a:p>
      </dgm:t>
    </dgm:pt>
    <dgm:pt modelId="{93983651-6A89-4317-A15C-61535C71BCD9}" type="sibTrans" cxnId="{43786499-FA20-4B82-834E-F8D59332A01A}">
      <dgm:prSet/>
      <dgm:spPr/>
      <dgm:t>
        <a:bodyPr/>
        <a:lstStyle/>
        <a:p>
          <a:endParaRPr lang="en-US"/>
        </a:p>
      </dgm:t>
    </dgm:pt>
    <dgm:pt modelId="{9D54807F-4F6C-419A-A194-29A7D9700D4C}">
      <dgm:prSet/>
      <dgm:spPr/>
      <dgm:t>
        <a:bodyPr/>
        <a:lstStyle/>
        <a:p>
          <a:r>
            <a:rPr lang="pt-BR"/>
            <a:t>Modelagem de Database</a:t>
          </a:r>
          <a:endParaRPr lang="en-US"/>
        </a:p>
      </dgm:t>
    </dgm:pt>
    <dgm:pt modelId="{0A80294C-84EA-48B4-824B-E7676EB12C8F}" type="parTrans" cxnId="{BFC4924D-6AF5-4C14-ACAA-A6F9B28AEFF1}">
      <dgm:prSet/>
      <dgm:spPr/>
      <dgm:t>
        <a:bodyPr/>
        <a:lstStyle/>
        <a:p>
          <a:endParaRPr lang="en-US"/>
        </a:p>
      </dgm:t>
    </dgm:pt>
    <dgm:pt modelId="{EB59C082-027F-4E20-AC0C-595421E2AE98}" type="sibTrans" cxnId="{BFC4924D-6AF5-4C14-ACAA-A6F9B28AEFF1}">
      <dgm:prSet/>
      <dgm:spPr/>
      <dgm:t>
        <a:bodyPr/>
        <a:lstStyle/>
        <a:p>
          <a:endParaRPr lang="en-US"/>
        </a:p>
      </dgm:t>
    </dgm:pt>
    <dgm:pt modelId="{B2E7841A-B53D-4EBF-B57D-C64733060624}">
      <dgm:prSet/>
      <dgm:spPr/>
      <dgm:t>
        <a:bodyPr/>
        <a:lstStyle/>
        <a:p>
          <a:r>
            <a:rPr lang="pt-BR"/>
            <a:t>Mineração e KDD</a:t>
          </a:r>
          <a:endParaRPr lang="en-US"/>
        </a:p>
      </dgm:t>
    </dgm:pt>
    <dgm:pt modelId="{9143449D-25DF-4BDB-8AC4-D66A69F9058C}" type="parTrans" cxnId="{BE122CF1-9EFC-4837-9FE7-6F7B4BD6DBBC}">
      <dgm:prSet/>
      <dgm:spPr/>
      <dgm:t>
        <a:bodyPr/>
        <a:lstStyle/>
        <a:p>
          <a:endParaRPr lang="en-US"/>
        </a:p>
      </dgm:t>
    </dgm:pt>
    <dgm:pt modelId="{36C65DBF-61AD-4E2D-A35F-7B4FF008923D}" type="sibTrans" cxnId="{BE122CF1-9EFC-4837-9FE7-6F7B4BD6DBBC}">
      <dgm:prSet/>
      <dgm:spPr/>
      <dgm:t>
        <a:bodyPr/>
        <a:lstStyle/>
        <a:p>
          <a:endParaRPr lang="en-US"/>
        </a:p>
      </dgm:t>
    </dgm:pt>
    <dgm:pt modelId="{3B433E0E-B086-4C43-80DD-E78D6E0EA49D}" type="pres">
      <dgm:prSet presAssocID="{8ADE9605-0F20-449A-993F-DD8760885462}" presName="linear" presStyleCnt="0">
        <dgm:presLayoutVars>
          <dgm:dir/>
          <dgm:animLvl val="lvl"/>
          <dgm:resizeHandles val="exact"/>
        </dgm:presLayoutVars>
      </dgm:prSet>
      <dgm:spPr/>
    </dgm:pt>
    <dgm:pt modelId="{A7D54D97-FFC8-4155-B044-28E60B1AB061}" type="pres">
      <dgm:prSet presAssocID="{121EFB42-0EF6-4553-BE12-7FCC703DCB55}" presName="parentLin" presStyleCnt="0"/>
      <dgm:spPr/>
    </dgm:pt>
    <dgm:pt modelId="{7C9CA412-92C6-4995-B68A-1824057E593D}" type="pres">
      <dgm:prSet presAssocID="{121EFB42-0EF6-4553-BE12-7FCC703DCB55}" presName="parentLeftMargin" presStyleLbl="node1" presStyleIdx="0" presStyleCnt="5"/>
      <dgm:spPr/>
    </dgm:pt>
    <dgm:pt modelId="{4B10BDBC-6092-468F-A6EF-FCB198891EF7}" type="pres">
      <dgm:prSet presAssocID="{121EFB42-0EF6-4553-BE12-7FCC703DCB5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8E48FE9-C23B-4A76-9CD3-1C9AC32882BD}" type="pres">
      <dgm:prSet presAssocID="{121EFB42-0EF6-4553-BE12-7FCC703DCB55}" presName="negativeSpace" presStyleCnt="0"/>
      <dgm:spPr/>
    </dgm:pt>
    <dgm:pt modelId="{020C49FA-5519-48C1-9D5D-894AEEE56E28}" type="pres">
      <dgm:prSet presAssocID="{121EFB42-0EF6-4553-BE12-7FCC703DCB55}" presName="childText" presStyleLbl="conFgAcc1" presStyleIdx="0" presStyleCnt="5">
        <dgm:presLayoutVars>
          <dgm:bulletEnabled val="1"/>
        </dgm:presLayoutVars>
      </dgm:prSet>
      <dgm:spPr/>
    </dgm:pt>
    <dgm:pt modelId="{A9AF4F98-7D0B-4974-B16B-469B24E98184}" type="pres">
      <dgm:prSet presAssocID="{59827CFF-326B-455A-B0F1-13C8E5ABF979}" presName="spaceBetweenRectangles" presStyleCnt="0"/>
      <dgm:spPr/>
    </dgm:pt>
    <dgm:pt modelId="{A2A6132A-3AF3-481E-BE4E-6505EA8B04C8}" type="pres">
      <dgm:prSet presAssocID="{75BAE961-2241-465D-9126-EED1E5C195F0}" presName="parentLin" presStyleCnt="0"/>
      <dgm:spPr/>
    </dgm:pt>
    <dgm:pt modelId="{51A5D072-E059-4747-8853-65BAB78A8946}" type="pres">
      <dgm:prSet presAssocID="{75BAE961-2241-465D-9126-EED1E5C195F0}" presName="parentLeftMargin" presStyleLbl="node1" presStyleIdx="0" presStyleCnt="5"/>
      <dgm:spPr/>
    </dgm:pt>
    <dgm:pt modelId="{C224AA8E-A8C5-4300-82C0-BB4D761DAEBA}" type="pres">
      <dgm:prSet presAssocID="{75BAE961-2241-465D-9126-EED1E5C195F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7EFBF90-60ED-4617-86EF-A7A5D1037534}" type="pres">
      <dgm:prSet presAssocID="{75BAE961-2241-465D-9126-EED1E5C195F0}" presName="negativeSpace" presStyleCnt="0"/>
      <dgm:spPr/>
    </dgm:pt>
    <dgm:pt modelId="{6CF2482E-EFB7-4052-8DA8-CFFAEE42ABF6}" type="pres">
      <dgm:prSet presAssocID="{75BAE961-2241-465D-9126-EED1E5C195F0}" presName="childText" presStyleLbl="conFgAcc1" presStyleIdx="1" presStyleCnt="5">
        <dgm:presLayoutVars>
          <dgm:bulletEnabled val="1"/>
        </dgm:presLayoutVars>
      </dgm:prSet>
      <dgm:spPr/>
    </dgm:pt>
    <dgm:pt modelId="{ABF5D5D4-3190-4C54-8A20-CE1DE49CE158}" type="pres">
      <dgm:prSet presAssocID="{D90408FB-0EBF-4490-90C7-C4E3D0EFB6AB}" presName="spaceBetweenRectangles" presStyleCnt="0"/>
      <dgm:spPr/>
    </dgm:pt>
    <dgm:pt modelId="{D58CAEAB-56A5-4B81-9D5A-E30D601149E3}" type="pres">
      <dgm:prSet presAssocID="{38571B68-90EF-4BAD-B6CF-1658147193E3}" presName="parentLin" presStyleCnt="0"/>
      <dgm:spPr/>
    </dgm:pt>
    <dgm:pt modelId="{C304742F-7775-4A73-89B6-AB924282C9EC}" type="pres">
      <dgm:prSet presAssocID="{38571B68-90EF-4BAD-B6CF-1658147193E3}" presName="parentLeftMargin" presStyleLbl="node1" presStyleIdx="1" presStyleCnt="5"/>
      <dgm:spPr/>
    </dgm:pt>
    <dgm:pt modelId="{622217CD-B958-40F0-9EF2-80856D00725F}" type="pres">
      <dgm:prSet presAssocID="{38571B68-90EF-4BAD-B6CF-1658147193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133AD9C-D5F7-474E-8174-8A77F9E5A783}" type="pres">
      <dgm:prSet presAssocID="{38571B68-90EF-4BAD-B6CF-1658147193E3}" presName="negativeSpace" presStyleCnt="0"/>
      <dgm:spPr/>
    </dgm:pt>
    <dgm:pt modelId="{485BECC8-A175-48D6-BD4A-0DD45F708E5D}" type="pres">
      <dgm:prSet presAssocID="{38571B68-90EF-4BAD-B6CF-1658147193E3}" presName="childText" presStyleLbl="conFgAcc1" presStyleIdx="2" presStyleCnt="5">
        <dgm:presLayoutVars>
          <dgm:bulletEnabled val="1"/>
        </dgm:presLayoutVars>
      </dgm:prSet>
      <dgm:spPr/>
    </dgm:pt>
    <dgm:pt modelId="{63A621F2-3AFE-4BFD-A09D-DE8027B42AE2}" type="pres">
      <dgm:prSet presAssocID="{93983651-6A89-4317-A15C-61535C71BCD9}" presName="spaceBetweenRectangles" presStyleCnt="0"/>
      <dgm:spPr/>
    </dgm:pt>
    <dgm:pt modelId="{926F504C-90DC-4575-B9FE-9C5929AD2394}" type="pres">
      <dgm:prSet presAssocID="{9D54807F-4F6C-419A-A194-29A7D9700D4C}" presName="parentLin" presStyleCnt="0"/>
      <dgm:spPr/>
    </dgm:pt>
    <dgm:pt modelId="{9FCA5403-90ED-435F-B82C-22A326D8B200}" type="pres">
      <dgm:prSet presAssocID="{9D54807F-4F6C-419A-A194-29A7D9700D4C}" presName="parentLeftMargin" presStyleLbl="node1" presStyleIdx="2" presStyleCnt="5"/>
      <dgm:spPr/>
    </dgm:pt>
    <dgm:pt modelId="{FDF54CC1-8AF9-4E38-86A1-3EA401FE19C8}" type="pres">
      <dgm:prSet presAssocID="{9D54807F-4F6C-419A-A194-29A7D9700D4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CEABD3E-BAC1-49C9-9DF9-B1E1D082B8DD}" type="pres">
      <dgm:prSet presAssocID="{9D54807F-4F6C-419A-A194-29A7D9700D4C}" presName="negativeSpace" presStyleCnt="0"/>
      <dgm:spPr/>
    </dgm:pt>
    <dgm:pt modelId="{52FABD4A-1F03-4483-8592-0238D43BD919}" type="pres">
      <dgm:prSet presAssocID="{9D54807F-4F6C-419A-A194-29A7D9700D4C}" presName="childText" presStyleLbl="conFgAcc1" presStyleIdx="3" presStyleCnt="5">
        <dgm:presLayoutVars>
          <dgm:bulletEnabled val="1"/>
        </dgm:presLayoutVars>
      </dgm:prSet>
      <dgm:spPr/>
    </dgm:pt>
    <dgm:pt modelId="{6D6E8889-036D-444A-940A-491A9D95D9E2}" type="pres">
      <dgm:prSet presAssocID="{EB59C082-027F-4E20-AC0C-595421E2AE98}" presName="spaceBetweenRectangles" presStyleCnt="0"/>
      <dgm:spPr/>
    </dgm:pt>
    <dgm:pt modelId="{D96C4AFE-6748-4827-896D-F2B1DECC33EC}" type="pres">
      <dgm:prSet presAssocID="{B2E7841A-B53D-4EBF-B57D-C64733060624}" presName="parentLin" presStyleCnt="0"/>
      <dgm:spPr/>
    </dgm:pt>
    <dgm:pt modelId="{374FC910-79C7-42FB-9179-CF367538329F}" type="pres">
      <dgm:prSet presAssocID="{B2E7841A-B53D-4EBF-B57D-C64733060624}" presName="parentLeftMargin" presStyleLbl="node1" presStyleIdx="3" presStyleCnt="5"/>
      <dgm:spPr/>
    </dgm:pt>
    <dgm:pt modelId="{5090F412-F33E-4352-9418-DEBDD9D92AA5}" type="pres">
      <dgm:prSet presAssocID="{B2E7841A-B53D-4EBF-B57D-C6473306062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BF00B4A-9A76-4181-9BD4-DCCE8143F957}" type="pres">
      <dgm:prSet presAssocID="{B2E7841A-B53D-4EBF-B57D-C64733060624}" presName="negativeSpace" presStyleCnt="0"/>
      <dgm:spPr/>
    </dgm:pt>
    <dgm:pt modelId="{D03B2D69-9209-49DD-A2C0-B32BB6B96BDD}" type="pres">
      <dgm:prSet presAssocID="{B2E7841A-B53D-4EBF-B57D-C6473306062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502AC0B-BE3C-4B6A-84DB-E1AAFCD9A0E9}" type="presOf" srcId="{38571B68-90EF-4BAD-B6CF-1658147193E3}" destId="{622217CD-B958-40F0-9EF2-80856D00725F}" srcOrd="1" destOrd="0" presId="urn:microsoft.com/office/officeart/2005/8/layout/list1"/>
    <dgm:cxn modelId="{E342D22D-5726-4667-B5E1-997839AAF8D3}" type="presOf" srcId="{B2E7841A-B53D-4EBF-B57D-C64733060624}" destId="{5090F412-F33E-4352-9418-DEBDD9D92AA5}" srcOrd="1" destOrd="0" presId="urn:microsoft.com/office/officeart/2005/8/layout/list1"/>
    <dgm:cxn modelId="{CC0F8849-717F-47F4-B21B-A7792C9D6914}" type="presOf" srcId="{9D54807F-4F6C-419A-A194-29A7D9700D4C}" destId="{9FCA5403-90ED-435F-B82C-22A326D8B200}" srcOrd="0" destOrd="0" presId="urn:microsoft.com/office/officeart/2005/8/layout/list1"/>
    <dgm:cxn modelId="{BFC4924D-6AF5-4C14-ACAA-A6F9B28AEFF1}" srcId="{8ADE9605-0F20-449A-993F-DD8760885462}" destId="{9D54807F-4F6C-419A-A194-29A7D9700D4C}" srcOrd="3" destOrd="0" parTransId="{0A80294C-84EA-48B4-824B-E7676EB12C8F}" sibTransId="{EB59C082-027F-4E20-AC0C-595421E2AE98}"/>
    <dgm:cxn modelId="{AD830653-6A36-45F0-BEC8-3928996E0386}" type="presOf" srcId="{8ADE9605-0F20-449A-993F-DD8760885462}" destId="{3B433E0E-B086-4C43-80DD-E78D6E0EA49D}" srcOrd="0" destOrd="0" presId="urn:microsoft.com/office/officeart/2005/8/layout/list1"/>
    <dgm:cxn modelId="{EA56B375-7B38-4FB2-A0C2-9E818FF3A6AA}" type="presOf" srcId="{121EFB42-0EF6-4553-BE12-7FCC703DCB55}" destId="{7C9CA412-92C6-4995-B68A-1824057E593D}" srcOrd="0" destOrd="0" presId="urn:microsoft.com/office/officeart/2005/8/layout/list1"/>
    <dgm:cxn modelId="{4C2AEF79-1547-428D-8502-388028BF9A7B}" type="presOf" srcId="{9D54807F-4F6C-419A-A194-29A7D9700D4C}" destId="{FDF54CC1-8AF9-4E38-86A1-3EA401FE19C8}" srcOrd="1" destOrd="0" presId="urn:microsoft.com/office/officeart/2005/8/layout/list1"/>
    <dgm:cxn modelId="{1CAC8A7D-6CEA-40BD-8CB1-71093DC5CCEA}" srcId="{8ADE9605-0F20-449A-993F-DD8760885462}" destId="{121EFB42-0EF6-4553-BE12-7FCC703DCB55}" srcOrd="0" destOrd="0" parTransId="{E298279F-4226-4BD9-9DC0-759B6A1380B0}" sibTransId="{59827CFF-326B-455A-B0F1-13C8E5ABF979}"/>
    <dgm:cxn modelId="{43786499-FA20-4B82-834E-F8D59332A01A}" srcId="{8ADE9605-0F20-449A-993F-DD8760885462}" destId="{38571B68-90EF-4BAD-B6CF-1658147193E3}" srcOrd="2" destOrd="0" parTransId="{BD91B2FA-71BC-4951-9CC9-588985804AE3}" sibTransId="{93983651-6A89-4317-A15C-61535C71BCD9}"/>
    <dgm:cxn modelId="{298539A0-C294-46E6-A114-BC207EDDF1B2}" srcId="{8ADE9605-0F20-449A-993F-DD8760885462}" destId="{75BAE961-2241-465D-9126-EED1E5C195F0}" srcOrd="1" destOrd="0" parTransId="{A5BD251B-71B0-4480-BC9C-5B77748E41FC}" sibTransId="{D90408FB-0EBF-4490-90C7-C4E3D0EFB6AB}"/>
    <dgm:cxn modelId="{387768AA-CDE0-4D78-8981-5FA18CDC4134}" type="presOf" srcId="{38571B68-90EF-4BAD-B6CF-1658147193E3}" destId="{C304742F-7775-4A73-89B6-AB924282C9EC}" srcOrd="0" destOrd="0" presId="urn:microsoft.com/office/officeart/2005/8/layout/list1"/>
    <dgm:cxn modelId="{D28618BC-2234-4C2A-9BF8-B566C4713326}" type="presOf" srcId="{75BAE961-2241-465D-9126-EED1E5C195F0}" destId="{51A5D072-E059-4747-8853-65BAB78A8946}" srcOrd="0" destOrd="0" presId="urn:microsoft.com/office/officeart/2005/8/layout/list1"/>
    <dgm:cxn modelId="{395EFCCA-70B7-44D4-B1BF-9DF2E161CD9C}" type="presOf" srcId="{75BAE961-2241-465D-9126-EED1E5C195F0}" destId="{C224AA8E-A8C5-4300-82C0-BB4D761DAEBA}" srcOrd="1" destOrd="0" presId="urn:microsoft.com/office/officeart/2005/8/layout/list1"/>
    <dgm:cxn modelId="{F74D13F0-05AE-4AC5-B374-96A7150135A7}" type="presOf" srcId="{121EFB42-0EF6-4553-BE12-7FCC703DCB55}" destId="{4B10BDBC-6092-468F-A6EF-FCB198891EF7}" srcOrd="1" destOrd="0" presId="urn:microsoft.com/office/officeart/2005/8/layout/list1"/>
    <dgm:cxn modelId="{BE122CF1-9EFC-4837-9FE7-6F7B4BD6DBBC}" srcId="{8ADE9605-0F20-449A-993F-DD8760885462}" destId="{B2E7841A-B53D-4EBF-B57D-C64733060624}" srcOrd="4" destOrd="0" parTransId="{9143449D-25DF-4BDB-8AC4-D66A69F9058C}" sibTransId="{36C65DBF-61AD-4E2D-A35F-7B4FF008923D}"/>
    <dgm:cxn modelId="{4C7E17F3-00F7-4203-A324-043FFA576E7E}" type="presOf" srcId="{B2E7841A-B53D-4EBF-B57D-C64733060624}" destId="{374FC910-79C7-42FB-9179-CF367538329F}" srcOrd="0" destOrd="0" presId="urn:microsoft.com/office/officeart/2005/8/layout/list1"/>
    <dgm:cxn modelId="{92614E29-5439-45A9-979D-CD63C5DBB34B}" type="presParOf" srcId="{3B433E0E-B086-4C43-80DD-E78D6E0EA49D}" destId="{A7D54D97-FFC8-4155-B044-28E60B1AB061}" srcOrd="0" destOrd="0" presId="urn:microsoft.com/office/officeart/2005/8/layout/list1"/>
    <dgm:cxn modelId="{C521C127-2091-4B6D-A578-30E122D389E1}" type="presParOf" srcId="{A7D54D97-FFC8-4155-B044-28E60B1AB061}" destId="{7C9CA412-92C6-4995-B68A-1824057E593D}" srcOrd="0" destOrd="0" presId="urn:microsoft.com/office/officeart/2005/8/layout/list1"/>
    <dgm:cxn modelId="{51E474E1-4A40-4B1A-BC49-994FC7278C90}" type="presParOf" srcId="{A7D54D97-FFC8-4155-B044-28E60B1AB061}" destId="{4B10BDBC-6092-468F-A6EF-FCB198891EF7}" srcOrd="1" destOrd="0" presId="urn:microsoft.com/office/officeart/2005/8/layout/list1"/>
    <dgm:cxn modelId="{0576511C-86C9-43C3-A938-EBCB77BCEBB4}" type="presParOf" srcId="{3B433E0E-B086-4C43-80DD-E78D6E0EA49D}" destId="{C8E48FE9-C23B-4A76-9CD3-1C9AC32882BD}" srcOrd="1" destOrd="0" presId="urn:microsoft.com/office/officeart/2005/8/layout/list1"/>
    <dgm:cxn modelId="{9E1AA26D-4CB3-49BF-BEB4-199BBD728EB8}" type="presParOf" srcId="{3B433E0E-B086-4C43-80DD-E78D6E0EA49D}" destId="{020C49FA-5519-48C1-9D5D-894AEEE56E28}" srcOrd="2" destOrd="0" presId="urn:microsoft.com/office/officeart/2005/8/layout/list1"/>
    <dgm:cxn modelId="{F7622497-648C-47C5-9945-2E9AF9CEEC71}" type="presParOf" srcId="{3B433E0E-B086-4C43-80DD-E78D6E0EA49D}" destId="{A9AF4F98-7D0B-4974-B16B-469B24E98184}" srcOrd="3" destOrd="0" presId="urn:microsoft.com/office/officeart/2005/8/layout/list1"/>
    <dgm:cxn modelId="{4158209B-A034-4332-8B25-5E379D2C0C36}" type="presParOf" srcId="{3B433E0E-B086-4C43-80DD-E78D6E0EA49D}" destId="{A2A6132A-3AF3-481E-BE4E-6505EA8B04C8}" srcOrd="4" destOrd="0" presId="urn:microsoft.com/office/officeart/2005/8/layout/list1"/>
    <dgm:cxn modelId="{CC93D439-7F45-477A-A316-E451ECF293DC}" type="presParOf" srcId="{A2A6132A-3AF3-481E-BE4E-6505EA8B04C8}" destId="{51A5D072-E059-4747-8853-65BAB78A8946}" srcOrd="0" destOrd="0" presId="urn:microsoft.com/office/officeart/2005/8/layout/list1"/>
    <dgm:cxn modelId="{F00903A6-2DB9-4EE0-B4B5-273219D5C816}" type="presParOf" srcId="{A2A6132A-3AF3-481E-BE4E-6505EA8B04C8}" destId="{C224AA8E-A8C5-4300-82C0-BB4D761DAEBA}" srcOrd="1" destOrd="0" presId="urn:microsoft.com/office/officeart/2005/8/layout/list1"/>
    <dgm:cxn modelId="{1BEB3059-A36E-4C19-8040-68271CFB4A7F}" type="presParOf" srcId="{3B433E0E-B086-4C43-80DD-E78D6E0EA49D}" destId="{B7EFBF90-60ED-4617-86EF-A7A5D1037534}" srcOrd="5" destOrd="0" presId="urn:microsoft.com/office/officeart/2005/8/layout/list1"/>
    <dgm:cxn modelId="{A5974824-853A-4691-943B-89C985510486}" type="presParOf" srcId="{3B433E0E-B086-4C43-80DD-E78D6E0EA49D}" destId="{6CF2482E-EFB7-4052-8DA8-CFFAEE42ABF6}" srcOrd="6" destOrd="0" presId="urn:microsoft.com/office/officeart/2005/8/layout/list1"/>
    <dgm:cxn modelId="{D180E257-2568-475E-920A-204F03A526EF}" type="presParOf" srcId="{3B433E0E-B086-4C43-80DD-E78D6E0EA49D}" destId="{ABF5D5D4-3190-4C54-8A20-CE1DE49CE158}" srcOrd="7" destOrd="0" presId="urn:microsoft.com/office/officeart/2005/8/layout/list1"/>
    <dgm:cxn modelId="{FFE3F203-AC72-46E8-9112-BC5E0B4CA11A}" type="presParOf" srcId="{3B433E0E-B086-4C43-80DD-E78D6E0EA49D}" destId="{D58CAEAB-56A5-4B81-9D5A-E30D601149E3}" srcOrd="8" destOrd="0" presId="urn:microsoft.com/office/officeart/2005/8/layout/list1"/>
    <dgm:cxn modelId="{6DAA833D-AFD9-4B86-802D-A9B044979CE6}" type="presParOf" srcId="{D58CAEAB-56A5-4B81-9D5A-E30D601149E3}" destId="{C304742F-7775-4A73-89B6-AB924282C9EC}" srcOrd="0" destOrd="0" presId="urn:microsoft.com/office/officeart/2005/8/layout/list1"/>
    <dgm:cxn modelId="{3B1A4027-A69A-4209-9E82-A66E18EADA96}" type="presParOf" srcId="{D58CAEAB-56A5-4B81-9D5A-E30D601149E3}" destId="{622217CD-B958-40F0-9EF2-80856D00725F}" srcOrd="1" destOrd="0" presId="urn:microsoft.com/office/officeart/2005/8/layout/list1"/>
    <dgm:cxn modelId="{C6F46164-7B2C-40C3-87D7-AE7E4344FE01}" type="presParOf" srcId="{3B433E0E-B086-4C43-80DD-E78D6E0EA49D}" destId="{1133AD9C-D5F7-474E-8174-8A77F9E5A783}" srcOrd="9" destOrd="0" presId="urn:microsoft.com/office/officeart/2005/8/layout/list1"/>
    <dgm:cxn modelId="{FE8CC41C-1C58-4E04-B304-807B06231F26}" type="presParOf" srcId="{3B433E0E-B086-4C43-80DD-E78D6E0EA49D}" destId="{485BECC8-A175-48D6-BD4A-0DD45F708E5D}" srcOrd="10" destOrd="0" presId="urn:microsoft.com/office/officeart/2005/8/layout/list1"/>
    <dgm:cxn modelId="{4DD8BDAB-B569-4BCC-951D-4304A93A13C6}" type="presParOf" srcId="{3B433E0E-B086-4C43-80DD-E78D6E0EA49D}" destId="{63A621F2-3AFE-4BFD-A09D-DE8027B42AE2}" srcOrd="11" destOrd="0" presId="urn:microsoft.com/office/officeart/2005/8/layout/list1"/>
    <dgm:cxn modelId="{E3089DE0-0C8E-4843-83C7-83A7DB0C2479}" type="presParOf" srcId="{3B433E0E-B086-4C43-80DD-E78D6E0EA49D}" destId="{926F504C-90DC-4575-B9FE-9C5929AD2394}" srcOrd="12" destOrd="0" presId="urn:microsoft.com/office/officeart/2005/8/layout/list1"/>
    <dgm:cxn modelId="{896B3FA1-56CA-4757-AB5A-70C38D820BBF}" type="presParOf" srcId="{926F504C-90DC-4575-B9FE-9C5929AD2394}" destId="{9FCA5403-90ED-435F-B82C-22A326D8B200}" srcOrd="0" destOrd="0" presId="urn:microsoft.com/office/officeart/2005/8/layout/list1"/>
    <dgm:cxn modelId="{1CA042D4-DFE3-4F20-95DB-4964C857FE4F}" type="presParOf" srcId="{926F504C-90DC-4575-B9FE-9C5929AD2394}" destId="{FDF54CC1-8AF9-4E38-86A1-3EA401FE19C8}" srcOrd="1" destOrd="0" presId="urn:microsoft.com/office/officeart/2005/8/layout/list1"/>
    <dgm:cxn modelId="{A6E592C4-5180-4A19-8BA8-6253B79FEC00}" type="presParOf" srcId="{3B433E0E-B086-4C43-80DD-E78D6E0EA49D}" destId="{BCEABD3E-BAC1-49C9-9DF9-B1E1D082B8DD}" srcOrd="13" destOrd="0" presId="urn:microsoft.com/office/officeart/2005/8/layout/list1"/>
    <dgm:cxn modelId="{1EEBBFDA-B3C1-4ED8-9F5D-DF84CA2E88B7}" type="presParOf" srcId="{3B433E0E-B086-4C43-80DD-E78D6E0EA49D}" destId="{52FABD4A-1F03-4483-8592-0238D43BD919}" srcOrd="14" destOrd="0" presId="urn:microsoft.com/office/officeart/2005/8/layout/list1"/>
    <dgm:cxn modelId="{0D7F8A15-C8CD-4F3F-9703-5F7F0716EEA1}" type="presParOf" srcId="{3B433E0E-B086-4C43-80DD-E78D6E0EA49D}" destId="{6D6E8889-036D-444A-940A-491A9D95D9E2}" srcOrd="15" destOrd="0" presId="urn:microsoft.com/office/officeart/2005/8/layout/list1"/>
    <dgm:cxn modelId="{935991D9-B7C4-4E6F-8421-94638A34883B}" type="presParOf" srcId="{3B433E0E-B086-4C43-80DD-E78D6E0EA49D}" destId="{D96C4AFE-6748-4827-896D-F2B1DECC33EC}" srcOrd="16" destOrd="0" presId="urn:microsoft.com/office/officeart/2005/8/layout/list1"/>
    <dgm:cxn modelId="{77E3FB2F-2BEC-49C4-AB7E-49E8EFDB2D5A}" type="presParOf" srcId="{D96C4AFE-6748-4827-896D-F2B1DECC33EC}" destId="{374FC910-79C7-42FB-9179-CF367538329F}" srcOrd="0" destOrd="0" presId="urn:microsoft.com/office/officeart/2005/8/layout/list1"/>
    <dgm:cxn modelId="{693FD04D-A3B8-4A35-9984-D0FD4542959A}" type="presParOf" srcId="{D96C4AFE-6748-4827-896D-F2B1DECC33EC}" destId="{5090F412-F33E-4352-9418-DEBDD9D92AA5}" srcOrd="1" destOrd="0" presId="urn:microsoft.com/office/officeart/2005/8/layout/list1"/>
    <dgm:cxn modelId="{B60A82D8-7483-4868-9746-8C1091A183A4}" type="presParOf" srcId="{3B433E0E-B086-4C43-80DD-E78D6E0EA49D}" destId="{6BF00B4A-9A76-4181-9BD4-DCCE8143F957}" srcOrd="17" destOrd="0" presId="urn:microsoft.com/office/officeart/2005/8/layout/list1"/>
    <dgm:cxn modelId="{76FE6661-B5FA-4F33-9DF4-D73F3A7C2276}" type="presParOf" srcId="{3B433E0E-B086-4C43-80DD-E78D6E0EA49D}" destId="{D03B2D69-9209-49DD-A2C0-B32BB6B96BD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ADE9605-0F20-449A-993F-DD876088546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1EFB42-0EF6-4553-BE12-7FCC703DCB55}">
      <dgm:prSet/>
      <dgm:spPr/>
      <dgm:t>
        <a:bodyPr/>
        <a:lstStyle/>
        <a:p>
          <a:r>
            <a:rPr lang="pt-BR"/>
            <a:t>INEP e ENEM</a:t>
          </a:r>
          <a:endParaRPr lang="en-US"/>
        </a:p>
      </dgm:t>
    </dgm:pt>
    <dgm:pt modelId="{E298279F-4226-4BD9-9DC0-759B6A1380B0}" type="parTrans" cxnId="{1CAC8A7D-6CEA-40BD-8CB1-71093DC5CCEA}">
      <dgm:prSet/>
      <dgm:spPr/>
      <dgm:t>
        <a:bodyPr/>
        <a:lstStyle/>
        <a:p>
          <a:endParaRPr lang="en-US"/>
        </a:p>
      </dgm:t>
    </dgm:pt>
    <dgm:pt modelId="{59827CFF-326B-455A-B0F1-13C8E5ABF979}" type="sibTrans" cxnId="{1CAC8A7D-6CEA-40BD-8CB1-71093DC5CCEA}">
      <dgm:prSet/>
      <dgm:spPr/>
      <dgm:t>
        <a:bodyPr/>
        <a:lstStyle/>
        <a:p>
          <a:endParaRPr lang="en-US"/>
        </a:p>
      </dgm:t>
    </dgm:pt>
    <dgm:pt modelId="{75BAE961-2241-465D-9126-EED1E5C195F0}">
      <dgm:prSet/>
      <dgm:spPr/>
      <dgm:t>
        <a:bodyPr/>
        <a:lstStyle/>
        <a:p>
          <a:r>
            <a:rPr lang="pt-BR"/>
            <a:t>Big data e análise de dados</a:t>
          </a:r>
          <a:endParaRPr lang="en-US"/>
        </a:p>
      </dgm:t>
    </dgm:pt>
    <dgm:pt modelId="{A5BD251B-71B0-4480-BC9C-5B77748E41FC}" type="parTrans" cxnId="{298539A0-C294-46E6-A114-BC207EDDF1B2}">
      <dgm:prSet/>
      <dgm:spPr/>
      <dgm:t>
        <a:bodyPr/>
        <a:lstStyle/>
        <a:p>
          <a:endParaRPr lang="en-US"/>
        </a:p>
      </dgm:t>
    </dgm:pt>
    <dgm:pt modelId="{D90408FB-0EBF-4490-90C7-C4E3D0EFB6AB}" type="sibTrans" cxnId="{298539A0-C294-46E6-A114-BC207EDDF1B2}">
      <dgm:prSet/>
      <dgm:spPr/>
      <dgm:t>
        <a:bodyPr/>
        <a:lstStyle/>
        <a:p>
          <a:endParaRPr lang="en-US"/>
        </a:p>
      </dgm:t>
    </dgm:pt>
    <dgm:pt modelId="{38571B68-90EF-4BAD-B6CF-1658147193E3}">
      <dgm:prSet/>
      <dgm:spPr/>
      <dgm:t>
        <a:bodyPr/>
        <a:lstStyle/>
        <a:p>
          <a:r>
            <a:rPr lang="pt-BR"/>
            <a:t>Business Inteligence</a:t>
          </a:r>
          <a:endParaRPr lang="en-US"/>
        </a:p>
      </dgm:t>
    </dgm:pt>
    <dgm:pt modelId="{BD91B2FA-71BC-4951-9CC9-588985804AE3}" type="parTrans" cxnId="{43786499-FA20-4B82-834E-F8D59332A01A}">
      <dgm:prSet/>
      <dgm:spPr/>
      <dgm:t>
        <a:bodyPr/>
        <a:lstStyle/>
        <a:p>
          <a:endParaRPr lang="en-US"/>
        </a:p>
      </dgm:t>
    </dgm:pt>
    <dgm:pt modelId="{93983651-6A89-4317-A15C-61535C71BCD9}" type="sibTrans" cxnId="{43786499-FA20-4B82-834E-F8D59332A01A}">
      <dgm:prSet/>
      <dgm:spPr/>
      <dgm:t>
        <a:bodyPr/>
        <a:lstStyle/>
        <a:p>
          <a:endParaRPr lang="en-US"/>
        </a:p>
      </dgm:t>
    </dgm:pt>
    <dgm:pt modelId="{9D54807F-4F6C-419A-A194-29A7D9700D4C}">
      <dgm:prSet/>
      <dgm:spPr/>
      <dgm:t>
        <a:bodyPr/>
        <a:lstStyle/>
        <a:p>
          <a:r>
            <a:rPr lang="pt-BR"/>
            <a:t>Modelagem de Database</a:t>
          </a:r>
          <a:endParaRPr lang="en-US"/>
        </a:p>
      </dgm:t>
    </dgm:pt>
    <dgm:pt modelId="{0A80294C-84EA-48B4-824B-E7676EB12C8F}" type="parTrans" cxnId="{BFC4924D-6AF5-4C14-ACAA-A6F9B28AEFF1}">
      <dgm:prSet/>
      <dgm:spPr/>
      <dgm:t>
        <a:bodyPr/>
        <a:lstStyle/>
        <a:p>
          <a:endParaRPr lang="en-US"/>
        </a:p>
      </dgm:t>
    </dgm:pt>
    <dgm:pt modelId="{EB59C082-027F-4E20-AC0C-595421E2AE98}" type="sibTrans" cxnId="{BFC4924D-6AF5-4C14-ACAA-A6F9B28AEFF1}">
      <dgm:prSet/>
      <dgm:spPr/>
      <dgm:t>
        <a:bodyPr/>
        <a:lstStyle/>
        <a:p>
          <a:endParaRPr lang="en-US"/>
        </a:p>
      </dgm:t>
    </dgm:pt>
    <dgm:pt modelId="{B2E7841A-B53D-4EBF-B57D-C64733060624}">
      <dgm:prSet/>
      <dgm:spPr/>
      <dgm:t>
        <a:bodyPr/>
        <a:lstStyle/>
        <a:p>
          <a:r>
            <a:rPr lang="pt-BR"/>
            <a:t>Mineração e KDD</a:t>
          </a:r>
          <a:endParaRPr lang="en-US"/>
        </a:p>
      </dgm:t>
    </dgm:pt>
    <dgm:pt modelId="{9143449D-25DF-4BDB-8AC4-D66A69F9058C}" type="parTrans" cxnId="{BE122CF1-9EFC-4837-9FE7-6F7B4BD6DBBC}">
      <dgm:prSet/>
      <dgm:spPr/>
      <dgm:t>
        <a:bodyPr/>
        <a:lstStyle/>
        <a:p>
          <a:endParaRPr lang="en-US"/>
        </a:p>
      </dgm:t>
    </dgm:pt>
    <dgm:pt modelId="{36C65DBF-61AD-4E2D-A35F-7B4FF008923D}" type="sibTrans" cxnId="{BE122CF1-9EFC-4837-9FE7-6F7B4BD6DBBC}">
      <dgm:prSet/>
      <dgm:spPr/>
      <dgm:t>
        <a:bodyPr/>
        <a:lstStyle/>
        <a:p>
          <a:endParaRPr lang="en-US"/>
        </a:p>
      </dgm:t>
    </dgm:pt>
    <dgm:pt modelId="{3B433E0E-B086-4C43-80DD-E78D6E0EA49D}" type="pres">
      <dgm:prSet presAssocID="{8ADE9605-0F20-449A-993F-DD8760885462}" presName="linear" presStyleCnt="0">
        <dgm:presLayoutVars>
          <dgm:dir/>
          <dgm:animLvl val="lvl"/>
          <dgm:resizeHandles val="exact"/>
        </dgm:presLayoutVars>
      </dgm:prSet>
      <dgm:spPr/>
    </dgm:pt>
    <dgm:pt modelId="{A7D54D97-FFC8-4155-B044-28E60B1AB061}" type="pres">
      <dgm:prSet presAssocID="{121EFB42-0EF6-4553-BE12-7FCC703DCB55}" presName="parentLin" presStyleCnt="0"/>
      <dgm:spPr/>
    </dgm:pt>
    <dgm:pt modelId="{7C9CA412-92C6-4995-B68A-1824057E593D}" type="pres">
      <dgm:prSet presAssocID="{121EFB42-0EF6-4553-BE12-7FCC703DCB55}" presName="parentLeftMargin" presStyleLbl="node1" presStyleIdx="0" presStyleCnt="5"/>
      <dgm:spPr/>
    </dgm:pt>
    <dgm:pt modelId="{4B10BDBC-6092-468F-A6EF-FCB198891EF7}" type="pres">
      <dgm:prSet presAssocID="{121EFB42-0EF6-4553-BE12-7FCC703DCB5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8E48FE9-C23B-4A76-9CD3-1C9AC32882BD}" type="pres">
      <dgm:prSet presAssocID="{121EFB42-0EF6-4553-BE12-7FCC703DCB55}" presName="negativeSpace" presStyleCnt="0"/>
      <dgm:spPr/>
    </dgm:pt>
    <dgm:pt modelId="{020C49FA-5519-48C1-9D5D-894AEEE56E28}" type="pres">
      <dgm:prSet presAssocID="{121EFB42-0EF6-4553-BE12-7FCC703DCB55}" presName="childText" presStyleLbl="conFgAcc1" presStyleIdx="0" presStyleCnt="5">
        <dgm:presLayoutVars>
          <dgm:bulletEnabled val="1"/>
        </dgm:presLayoutVars>
      </dgm:prSet>
      <dgm:spPr/>
    </dgm:pt>
    <dgm:pt modelId="{A9AF4F98-7D0B-4974-B16B-469B24E98184}" type="pres">
      <dgm:prSet presAssocID="{59827CFF-326B-455A-B0F1-13C8E5ABF979}" presName="spaceBetweenRectangles" presStyleCnt="0"/>
      <dgm:spPr/>
    </dgm:pt>
    <dgm:pt modelId="{A2A6132A-3AF3-481E-BE4E-6505EA8B04C8}" type="pres">
      <dgm:prSet presAssocID="{75BAE961-2241-465D-9126-EED1E5C195F0}" presName="parentLin" presStyleCnt="0"/>
      <dgm:spPr/>
    </dgm:pt>
    <dgm:pt modelId="{51A5D072-E059-4747-8853-65BAB78A8946}" type="pres">
      <dgm:prSet presAssocID="{75BAE961-2241-465D-9126-EED1E5C195F0}" presName="parentLeftMargin" presStyleLbl="node1" presStyleIdx="0" presStyleCnt="5"/>
      <dgm:spPr/>
    </dgm:pt>
    <dgm:pt modelId="{C224AA8E-A8C5-4300-82C0-BB4D761DAEBA}" type="pres">
      <dgm:prSet presAssocID="{75BAE961-2241-465D-9126-EED1E5C195F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7EFBF90-60ED-4617-86EF-A7A5D1037534}" type="pres">
      <dgm:prSet presAssocID="{75BAE961-2241-465D-9126-EED1E5C195F0}" presName="negativeSpace" presStyleCnt="0"/>
      <dgm:spPr/>
    </dgm:pt>
    <dgm:pt modelId="{6CF2482E-EFB7-4052-8DA8-CFFAEE42ABF6}" type="pres">
      <dgm:prSet presAssocID="{75BAE961-2241-465D-9126-EED1E5C195F0}" presName="childText" presStyleLbl="conFgAcc1" presStyleIdx="1" presStyleCnt="5">
        <dgm:presLayoutVars>
          <dgm:bulletEnabled val="1"/>
        </dgm:presLayoutVars>
      </dgm:prSet>
      <dgm:spPr/>
    </dgm:pt>
    <dgm:pt modelId="{ABF5D5D4-3190-4C54-8A20-CE1DE49CE158}" type="pres">
      <dgm:prSet presAssocID="{D90408FB-0EBF-4490-90C7-C4E3D0EFB6AB}" presName="spaceBetweenRectangles" presStyleCnt="0"/>
      <dgm:spPr/>
    </dgm:pt>
    <dgm:pt modelId="{D58CAEAB-56A5-4B81-9D5A-E30D601149E3}" type="pres">
      <dgm:prSet presAssocID="{38571B68-90EF-4BAD-B6CF-1658147193E3}" presName="parentLin" presStyleCnt="0"/>
      <dgm:spPr/>
    </dgm:pt>
    <dgm:pt modelId="{C304742F-7775-4A73-89B6-AB924282C9EC}" type="pres">
      <dgm:prSet presAssocID="{38571B68-90EF-4BAD-B6CF-1658147193E3}" presName="parentLeftMargin" presStyleLbl="node1" presStyleIdx="1" presStyleCnt="5"/>
      <dgm:spPr/>
    </dgm:pt>
    <dgm:pt modelId="{622217CD-B958-40F0-9EF2-80856D00725F}" type="pres">
      <dgm:prSet presAssocID="{38571B68-90EF-4BAD-B6CF-1658147193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133AD9C-D5F7-474E-8174-8A77F9E5A783}" type="pres">
      <dgm:prSet presAssocID="{38571B68-90EF-4BAD-B6CF-1658147193E3}" presName="negativeSpace" presStyleCnt="0"/>
      <dgm:spPr/>
    </dgm:pt>
    <dgm:pt modelId="{485BECC8-A175-48D6-BD4A-0DD45F708E5D}" type="pres">
      <dgm:prSet presAssocID="{38571B68-90EF-4BAD-B6CF-1658147193E3}" presName="childText" presStyleLbl="conFgAcc1" presStyleIdx="2" presStyleCnt="5">
        <dgm:presLayoutVars>
          <dgm:bulletEnabled val="1"/>
        </dgm:presLayoutVars>
      </dgm:prSet>
      <dgm:spPr/>
    </dgm:pt>
    <dgm:pt modelId="{63A621F2-3AFE-4BFD-A09D-DE8027B42AE2}" type="pres">
      <dgm:prSet presAssocID="{93983651-6A89-4317-A15C-61535C71BCD9}" presName="spaceBetweenRectangles" presStyleCnt="0"/>
      <dgm:spPr/>
    </dgm:pt>
    <dgm:pt modelId="{926F504C-90DC-4575-B9FE-9C5929AD2394}" type="pres">
      <dgm:prSet presAssocID="{9D54807F-4F6C-419A-A194-29A7D9700D4C}" presName="parentLin" presStyleCnt="0"/>
      <dgm:spPr/>
    </dgm:pt>
    <dgm:pt modelId="{9FCA5403-90ED-435F-B82C-22A326D8B200}" type="pres">
      <dgm:prSet presAssocID="{9D54807F-4F6C-419A-A194-29A7D9700D4C}" presName="parentLeftMargin" presStyleLbl="node1" presStyleIdx="2" presStyleCnt="5"/>
      <dgm:spPr/>
    </dgm:pt>
    <dgm:pt modelId="{FDF54CC1-8AF9-4E38-86A1-3EA401FE19C8}" type="pres">
      <dgm:prSet presAssocID="{9D54807F-4F6C-419A-A194-29A7D9700D4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CEABD3E-BAC1-49C9-9DF9-B1E1D082B8DD}" type="pres">
      <dgm:prSet presAssocID="{9D54807F-4F6C-419A-A194-29A7D9700D4C}" presName="negativeSpace" presStyleCnt="0"/>
      <dgm:spPr/>
    </dgm:pt>
    <dgm:pt modelId="{52FABD4A-1F03-4483-8592-0238D43BD919}" type="pres">
      <dgm:prSet presAssocID="{9D54807F-4F6C-419A-A194-29A7D9700D4C}" presName="childText" presStyleLbl="conFgAcc1" presStyleIdx="3" presStyleCnt="5">
        <dgm:presLayoutVars>
          <dgm:bulletEnabled val="1"/>
        </dgm:presLayoutVars>
      </dgm:prSet>
      <dgm:spPr/>
    </dgm:pt>
    <dgm:pt modelId="{6D6E8889-036D-444A-940A-491A9D95D9E2}" type="pres">
      <dgm:prSet presAssocID="{EB59C082-027F-4E20-AC0C-595421E2AE98}" presName="spaceBetweenRectangles" presStyleCnt="0"/>
      <dgm:spPr/>
    </dgm:pt>
    <dgm:pt modelId="{D96C4AFE-6748-4827-896D-F2B1DECC33EC}" type="pres">
      <dgm:prSet presAssocID="{B2E7841A-B53D-4EBF-B57D-C64733060624}" presName="parentLin" presStyleCnt="0"/>
      <dgm:spPr/>
    </dgm:pt>
    <dgm:pt modelId="{374FC910-79C7-42FB-9179-CF367538329F}" type="pres">
      <dgm:prSet presAssocID="{B2E7841A-B53D-4EBF-B57D-C64733060624}" presName="parentLeftMargin" presStyleLbl="node1" presStyleIdx="3" presStyleCnt="5"/>
      <dgm:spPr/>
    </dgm:pt>
    <dgm:pt modelId="{5090F412-F33E-4352-9418-DEBDD9D92AA5}" type="pres">
      <dgm:prSet presAssocID="{B2E7841A-B53D-4EBF-B57D-C6473306062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BF00B4A-9A76-4181-9BD4-DCCE8143F957}" type="pres">
      <dgm:prSet presAssocID="{B2E7841A-B53D-4EBF-B57D-C64733060624}" presName="negativeSpace" presStyleCnt="0"/>
      <dgm:spPr/>
    </dgm:pt>
    <dgm:pt modelId="{D03B2D69-9209-49DD-A2C0-B32BB6B96BDD}" type="pres">
      <dgm:prSet presAssocID="{B2E7841A-B53D-4EBF-B57D-C6473306062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502AC0B-BE3C-4B6A-84DB-E1AAFCD9A0E9}" type="presOf" srcId="{38571B68-90EF-4BAD-B6CF-1658147193E3}" destId="{622217CD-B958-40F0-9EF2-80856D00725F}" srcOrd="1" destOrd="0" presId="urn:microsoft.com/office/officeart/2005/8/layout/list1"/>
    <dgm:cxn modelId="{E342D22D-5726-4667-B5E1-997839AAF8D3}" type="presOf" srcId="{B2E7841A-B53D-4EBF-B57D-C64733060624}" destId="{5090F412-F33E-4352-9418-DEBDD9D92AA5}" srcOrd="1" destOrd="0" presId="urn:microsoft.com/office/officeart/2005/8/layout/list1"/>
    <dgm:cxn modelId="{CC0F8849-717F-47F4-B21B-A7792C9D6914}" type="presOf" srcId="{9D54807F-4F6C-419A-A194-29A7D9700D4C}" destId="{9FCA5403-90ED-435F-B82C-22A326D8B200}" srcOrd="0" destOrd="0" presId="urn:microsoft.com/office/officeart/2005/8/layout/list1"/>
    <dgm:cxn modelId="{BFC4924D-6AF5-4C14-ACAA-A6F9B28AEFF1}" srcId="{8ADE9605-0F20-449A-993F-DD8760885462}" destId="{9D54807F-4F6C-419A-A194-29A7D9700D4C}" srcOrd="3" destOrd="0" parTransId="{0A80294C-84EA-48B4-824B-E7676EB12C8F}" sibTransId="{EB59C082-027F-4E20-AC0C-595421E2AE98}"/>
    <dgm:cxn modelId="{AD830653-6A36-45F0-BEC8-3928996E0386}" type="presOf" srcId="{8ADE9605-0F20-449A-993F-DD8760885462}" destId="{3B433E0E-B086-4C43-80DD-E78D6E0EA49D}" srcOrd="0" destOrd="0" presId="urn:microsoft.com/office/officeart/2005/8/layout/list1"/>
    <dgm:cxn modelId="{EA56B375-7B38-4FB2-A0C2-9E818FF3A6AA}" type="presOf" srcId="{121EFB42-0EF6-4553-BE12-7FCC703DCB55}" destId="{7C9CA412-92C6-4995-B68A-1824057E593D}" srcOrd="0" destOrd="0" presId="urn:microsoft.com/office/officeart/2005/8/layout/list1"/>
    <dgm:cxn modelId="{4C2AEF79-1547-428D-8502-388028BF9A7B}" type="presOf" srcId="{9D54807F-4F6C-419A-A194-29A7D9700D4C}" destId="{FDF54CC1-8AF9-4E38-86A1-3EA401FE19C8}" srcOrd="1" destOrd="0" presId="urn:microsoft.com/office/officeart/2005/8/layout/list1"/>
    <dgm:cxn modelId="{1CAC8A7D-6CEA-40BD-8CB1-71093DC5CCEA}" srcId="{8ADE9605-0F20-449A-993F-DD8760885462}" destId="{121EFB42-0EF6-4553-BE12-7FCC703DCB55}" srcOrd="0" destOrd="0" parTransId="{E298279F-4226-4BD9-9DC0-759B6A1380B0}" sibTransId="{59827CFF-326B-455A-B0F1-13C8E5ABF979}"/>
    <dgm:cxn modelId="{43786499-FA20-4B82-834E-F8D59332A01A}" srcId="{8ADE9605-0F20-449A-993F-DD8760885462}" destId="{38571B68-90EF-4BAD-B6CF-1658147193E3}" srcOrd="2" destOrd="0" parTransId="{BD91B2FA-71BC-4951-9CC9-588985804AE3}" sibTransId="{93983651-6A89-4317-A15C-61535C71BCD9}"/>
    <dgm:cxn modelId="{298539A0-C294-46E6-A114-BC207EDDF1B2}" srcId="{8ADE9605-0F20-449A-993F-DD8760885462}" destId="{75BAE961-2241-465D-9126-EED1E5C195F0}" srcOrd="1" destOrd="0" parTransId="{A5BD251B-71B0-4480-BC9C-5B77748E41FC}" sibTransId="{D90408FB-0EBF-4490-90C7-C4E3D0EFB6AB}"/>
    <dgm:cxn modelId="{387768AA-CDE0-4D78-8981-5FA18CDC4134}" type="presOf" srcId="{38571B68-90EF-4BAD-B6CF-1658147193E3}" destId="{C304742F-7775-4A73-89B6-AB924282C9EC}" srcOrd="0" destOrd="0" presId="urn:microsoft.com/office/officeart/2005/8/layout/list1"/>
    <dgm:cxn modelId="{D28618BC-2234-4C2A-9BF8-B566C4713326}" type="presOf" srcId="{75BAE961-2241-465D-9126-EED1E5C195F0}" destId="{51A5D072-E059-4747-8853-65BAB78A8946}" srcOrd="0" destOrd="0" presId="urn:microsoft.com/office/officeart/2005/8/layout/list1"/>
    <dgm:cxn modelId="{395EFCCA-70B7-44D4-B1BF-9DF2E161CD9C}" type="presOf" srcId="{75BAE961-2241-465D-9126-EED1E5C195F0}" destId="{C224AA8E-A8C5-4300-82C0-BB4D761DAEBA}" srcOrd="1" destOrd="0" presId="urn:microsoft.com/office/officeart/2005/8/layout/list1"/>
    <dgm:cxn modelId="{F74D13F0-05AE-4AC5-B374-96A7150135A7}" type="presOf" srcId="{121EFB42-0EF6-4553-BE12-7FCC703DCB55}" destId="{4B10BDBC-6092-468F-A6EF-FCB198891EF7}" srcOrd="1" destOrd="0" presId="urn:microsoft.com/office/officeart/2005/8/layout/list1"/>
    <dgm:cxn modelId="{BE122CF1-9EFC-4837-9FE7-6F7B4BD6DBBC}" srcId="{8ADE9605-0F20-449A-993F-DD8760885462}" destId="{B2E7841A-B53D-4EBF-B57D-C64733060624}" srcOrd="4" destOrd="0" parTransId="{9143449D-25DF-4BDB-8AC4-D66A69F9058C}" sibTransId="{36C65DBF-61AD-4E2D-A35F-7B4FF008923D}"/>
    <dgm:cxn modelId="{4C7E17F3-00F7-4203-A324-043FFA576E7E}" type="presOf" srcId="{B2E7841A-B53D-4EBF-B57D-C64733060624}" destId="{374FC910-79C7-42FB-9179-CF367538329F}" srcOrd="0" destOrd="0" presId="urn:microsoft.com/office/officeart/2005/8/layout/list1"/>
    <dgm:cxn modelId="{92614E29-5439-45A9-979D-CD63C5DBB34B}" type="presParOf" srcId="{3B433E0E-B086-4C43-80DD-E78D6E0EA49D}" destId="{A7D54D97-FFC8-4155-B044-28E60B1AB061}" srcOrd="0" destOrd="0" presId="urn:microsoft.com/office/officeart/2005/8/layout/list1"/>
    <dgm:cxn modelId="{C521C127-2091-4B6D-A578-30E122D389E1}" type="presParOf" srcId="{A7D54D97-FFC8-4155-B044-28E60B1AB061}" destId="{7C9CA412-92C6-4995-B68A-1824057E593D}" srcOrd="0" destOrd="0" presId="urn:microsoft.com/office/officeart/2005/8/layout/list1"/>
    <dgm:cxn modelId="{51E474E1-4A40-4B1A-BC49-994FC7278C90}" type="presParOf" srcId="{A7D54D97-FFC8-4155-B044-28E60B1AB061}" destId="{4B10BDBC-6092-468F-A6EF-FCB198891EF7}" srcOrd="1" destOrd="0" presId="urn:microsoft.com/office/officeart/2005/8/layout/list1"/>
    <dgm:cxn modelId="{0576511C-86C9-43C3-A938-EBCB77BCEBB4}" type="presParOf" srcId="{3B433E0E-B086-4C43-80DD-E78D6E0EA49D}" destId="{C8E48FE9-C23B-4A76-9CD3-1C9AC32882BD}" srcOrd="1" destOrd="0" presId="urn:microsoft.com/office/officeart/2005/8/layout/list1"/>
    <dgm:cxn modelId="{9E1AA26D-4CB3-49BF-BEB4-199BBD728EB8}" type="presParOf" srcId="{3B433E0E-B086-4C43-80DD-E78D6E0EA49D}" destId="{020C49FA-5519-48C1-9D5D-894AEEE56E28}" srcOrd="2" destOrd="0" presId="urn:microsoft.com/office/officeart/2005/8/layout/list1"/>
    <dgm:cxn modelId="{F7622497-648C-47C5-9945-2E9AF9CEEC71}" type="presParOf" srcId="{3B433E0E-B086-4C43-80DD-E78D6E0EA49D}" destId="{A9AF4F98-7D0B-4974-B16B-469B24E98184}" srcOrd="3" destOrd="0" presId="urn:microsoft.com/office/officeart/2005/8/layout/list1"/>
    <dgm:cxn modelId="{4158209B-A034-4332-8B25-5E379D2C0C36}" type="presParOf" srcId="{3B433E0E-B086-4C43-80DD-E78D6E0EA49D}" destId="{A2A6132A-3AF3-481E-BE4E-6505EA8B04C8}" srcOrd="4" destOrd="0" presId="urn:microsoft.com/office/officeart/2005/8/layout/list1"/>
    <dgm:cxn modelId="{CC93D439-7F45-477A-A316-E451ECF293DC}" type="presParOf" srcId="{A2A6132A-3AF3-481E-BE4E-6505EA8B04C8}" destId="{51A5D072-E059-4747-8853-65BAB78A8946}" srcOrd="0" destOrd="0" presId="urn:microsoft.com/office/officeart/2005/8/layout/list1"/>
    <dgm:cxn modelId="{F00903A6-2DB9-4EE0-B4B5-273219D5C816}" type="presParOf" srcId="{A2A6132A-3AF3-481E-BE4E-6505EA8B04C8}" destId="{C224AA8E-A8C5-4300-82C0-BB4D761DAEBA}" srcOrd="1" destOrd="0" presId="urn:microsoft.com/office/officeart/2005/8/layout/list1"/>
    <dgm:cxn modelId="{1BEB3059-A36E-4C19-8040-68271CFB4A7F}" type="presParOf" srcId="{3B433E0E-B086-4C43-80DD-E78D6E0EA49D}" destId="{B7EFBF90-60ED-4617-86EF-A7A5D1037534}" srcOrd="5" destOrd="0" presId="urn:microsoft.com/office/officeart/2005/8/layout/list1"/>
    <dgm:cxn modelId="{A5974824-853A-4691-943B-89C985510486}" type="presParOf" srcId="{3B433E0E-B086-4C43-80DD-E78D6E0EA49D}" destId="{6CF2482E-EFB7-4052-8DA8-CFFAEE42ABF6}" srcOrd="6" destOrd="0" presId="urn:microsoft.com/office/officeart/2005/8/layout/list1"/>
    <dgm:cxn modelId="{D180E257-2568-475E-920A-204F03A526EF}" type="presParOf" srcId="{3B433E0E-B086-4C43-80DD-E78D6E0EA49D}" destId="{ABF5D5D4-3190-4C54-8A20-CE1DE49CE158}" srcOrd="7" destOrd="0" presId="urn:microsoft.com/office/officeart/2005/8/layout/list1"/>
    <dgm:cxn modelId="{FFE3F203-AC72-46E8-9112-BC5E0B4CA11A}" type="presParOf" srcId="{3B433E0E-B086-4C43-80DD-E78D6E0EA49D}" destId="{D58CAEAB-56A5-4B81-9D5A-E30D601149E3}" srcOrd="8" destOrd="0" presId="urn:microsoft.com/office/officeart/2005/8/layout/list1"/>
    <dgm:cxn modelId="{6DAA833D-AFD9-4B86-802D-A9B044979CE6}" type="presParOf" srcId="{D58CAEAB-56A5-4B81-9D5A-E30D601149E3}" destId="{C304742F-7775-4A73-89B6-AB924282C9EC}" srcOrd="0" destOrd="0" presId="urn:microsoft.com/office/officeart/2005/8/layout/list1"/>
    <dgm:cxn modelId="{3B1A4027-A69A-4209-9E82-A66E18EADA96}" type="presParOf" srcId="{D58CAEAB-56A5-4B81-9D5A-E30D601149E3}" destId="{622217CD-B958-40F0-9EF2-80856D00725F}" srcOrd="1" destOrd="0" presId="urn:microsoft.com/office/officeart/2005/8/layout/list1"/>
    <dgm:cxn modelId="{C6F46164-7B2C-40C3-87D7-AE7E4344FE01}" type="presParOf" srcId="{3B433E0E-B086-4C43-80DD-E78D6E0EA49D}" destId="{1133AD9C-D5F7-474E-8174-8A77F9E5A783}" srcOrd="9" destOrd="0" presId="urn:microsoft.com/office/officeart/2005/8/layout/list1"/>
    <dgm:cxn modelId="{FE8CC41C-1C58-4E04-B304-807B06231F26}" type="presParOf" srcId="{3B433E0E-B086-4C43-80DD-E78D6E0EA49D}" destId="{485BECC8-A175-48D6-BD4A-0DD45F708E5D}" srcOrd="10" destOrd="0" presId="urn:microsoft.com/office/officeart/2005/8/layout/list1"/>
    <dgm:cxn modelId="{4DD8BDAB-B569-4BCC-951D-4304A93A13C6}" type="presParOf" srcId="{3B433E0E-B086-4C43-80DD-E78D6E0EA49D}" destId="{63A621F2-3AFE-4BFD-A09D-DE8027B42AE2}" srcOrd="11" destOrd="0" presId="urn:microsoft.com/office/officeart/2005/8/layout/list1"/>
    <dgm:cxn modelId="{E3089DE0-0C8E-4843-83C7-83A7DB0C2479}" type="presParOf" srcId="{3B433E0E-B086-4C43-80DD-E78D6E0EA49D}" destId="{926F504C-90DC-4575-B9FE-9C5929AD2394}" srcOrd="12" destOrd="0" presId="urn:microsoft.com/office/officeart/2005/8/layout/list1"/>
    <dgm:cxn modelId="{896B3FA1-56CA-4757-AB5A-70C38D820BBF}" type="presParOf" srcId="{926F504C-90DC-4575-B9FE-9C5929AD2394}" destId="{9FCA5403-90ED-435F-B82C-22A326D8B200}" srcOrd="0" destOrd="0" presId="urn:microsoft.com/office/officeart/2005/8/layout/list1"/>
    <dgm:cxn modelId="{1CA042D4-DFE3-4F20-95DB-4964C857FE4F}" type="presParOf" srcId="{926F504C-90DC-4575-B9FE-9C5929AD2394}" destId="{FDF54CC1-8AF9-4E38-86A1-3EA401FE19C8}" srcOrd="1" destOrd="0" presId="urn:microsoft.com/office/officeart/2005/8/layout/list1"/>
    <dgm:cxn modelId="{A6E592C4-5180-4A19-8BA8-6253B79FEC00}" type="presParOf" srcId="{3B433E0E-B086-4C43-80DD-E78D6E0EA49D}" destId="{BCEABD3E-BAC1-49C9-9DF9-B1E1D082B8DD}" srcOrd="13" destOrd="0" presId="urn:microsoft.com/office/officeart/2005/8/layout/list1"/>
    <dgm:cxn modelId="{1EEBBFDA-B3C1-4ED8-9F5D-DF84CA2E88B7}" type="presParOf" srcId="{3B433E0E-B086-4C43-80DD-E78D6E0EA49D}" destId="{52FABD4A-1F03-4483-8592-0238D43BD919}" srcOrd="14" destOrd="0" presId="urn:microsoft.com/office/officeart/2005/8/layout/list1"/>
    <dgm:cxn modelId="{0D7F8A15-C8CD-4F3F-9703-5F7F0716EEA1}" type="presParOf" srcId="{3B433E0E-B086-4C43-80DD-E78D6E0EA49D}" destId="{6D6E8889-036D-444A-940A-491A9D95D9E2}" srcOrd="15" destOrd="0" presId="urn:microsoft.com/office/officeart/2005/8/layout/list1"/>
    <dgm:cxn modelId="{935991D9-B7C4-4E6F-8421-94638A34883B}" type="presParOf" srcId="{3B433E0E-B086-4C43-80DD-E78D6E0EA49D}" destId="{D96C4AFE-6748-4827-896D-F2B1DECC33EC}" srcOrd="16" destOrd="0" presId="urn:microsoft.com/office/officeart/2005/8/layout/list1"/>
    <dgm:cxn modelId="{77E3FB2F-2BEC-49C4-AB7E-49E8EFDB2D5A}" type="presParOf" srcId="{D96C4AFE-6748-4827-896D-F2B1DECC33EC}" destId="{374FC910-79C7-42FB-9179-CF367538329F}" srcOrd="0" destOrd="0" presId="urn:microsoft.com/office/officeart/2005/8/layout/list1"/>
    <dgm:cxn modelId="{693FD04D-A3B8-4A35-9984-D0FD4542959A}" type="presParOf" srcId="{D96C4AFE-6748-4827-896D-F2B1DECC33EC}" destId="{5090F412-F33E-4352-9418-DEBDD9D92AA5}" srcOrd="1" destOrd="0" presId="urn:microsoft.com/office/officeart/2005/8/layout/list1"/>
    <dgm:cxn modelId="{B60A82D8-7483-4868-9746-8C1091A183A4}" type="presParOf" srcId="{3B433E0E-B086-4C43-80DD-E78D6E0EA49D}" destId="{6BF00B4A-9A76-4181-9BD4-DCCE8143F957}" srcOrd="17" destOrd="0" presId="urn:microsoft.com/office/officeart/2005/8/layout/list1"/>
    <dgm:cxn modelId="{76FE6661-B5FA-4F33-9DF4-D73F3A7C2276}" type="presParOf" srcId="{3B433E0E-B086-4C43-80DD-E78D6E0EA49D}" destId="{D03B2D69-9209-49DD-A2C0-B32BB6B96BD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ADE9605-0F20-449A-993F-DD876088546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1EFB42-0EF6-4553-BE12-7FCC703DCB55}">
      <dgm:prSet/>
      <dgm:spPr/>
      <dgm:t>
        <a:bodyPr/>
        <a:lstStyle/>
        <a:p>
          <a:r>
            <a:rPr lang="pt-BR"/>
            <a:t>INEP e ENEM</a:t>
          </a:r>
          <a:endParaRPr lang="en-US"/>
        </a:p>
      </dgm:t>
    </dgm:pt>
    <dgm:pt modelId="{E298279F-4226-4BD9-9DC0-759B6A1380B0}" type="parTrans" cxnId="{1CAC8A7D-6CEA-40BD-8CB1-71093DC5CCEA}">
      <dgm:prSet/>
      <dgm:spPr/>
      <dgm:t>
        <a:bodyPr/>
        <a:lstStyle/>
        <a:p>
          <a:endParaRPr lang="en-US"/>
        </a:p>
      </dgm:t>
    </dgm:pt>
    <dgm:pt modelId="{59827CFF-326B-455A-B0F1-13C8E5ABF979}" type="sibTrans" cxnId="{1CAC8A7D-6CEA-40BD-8CB1-71093DC5CCEA}">
      <dgm:prSet/>
      <dgm:spPr/>
      <dgm:t>
        <a:bodyPr/>
        <a:lstStyle/>
        <a:p>
          <a:endParaRPr lang="en-US"/>
        </a:p>
      </dgm:t>
    </dgm:pt>
    <dgm:pt modelId="{75BAE961-2241-465D-9126-EED1E5C195F0}">
      <dgm:prSet/>
      <dgm:spPr/>
      <dgm:t>
        <a:bodyPr/>
        <a:lstStyle/>
        <a:p>
          <a:r>
            <a:rPr lang="pt-BR"/>
            <a:t>Big data e análise de dados</a:t>
          </a:r>
          <a:endParaRPr lang="en-US"/>
        </a:p>
      </dgm:t>
    </dgm:pt>
    <dgm:pt modelId="{A5BD251B-71B0-4480-BC9C-5B77748E41FC}" type="parTrans" cxnId="{298539A0-C294-46E6-A114-BC207EDDF1B2}">
      <dgm:prSet/>
      <dgm:spPr/>
      <dgm:t>
        <a:bodyPr/>
        <a:lstStyle/>
        <a:p>
          <a:endParaRPr lang="en-US"/>
        </a:p>
      </dgm:t>
    </dgm:pt>
    <dgm:pt modelId="{D90408FB-0EBF-4490-90C7-C4E3D0EFB6AB}" type="sibTrans" cxnId="{298539A0-C294-46E6-A114-BC207EDDF1B2}">
      <dgm:prSet/>
      <dgm:spPr/>
      <dgm:t>
        <a:bodyPr/>
        <a:lstStyle/>
        <a:p>
          <a:endParaRPr lang="en-US"/>
        </a:p>
      </dgm:t>
    </dgm:pt>
    <dgm:pt modelId="{38571B68-90EF-4BAD-B6CF-1658147193E3}">
      <dgm:prSet/>
      <dgm:spPr/>
      <dgm:t>
        <a:bodyPr/>
        <a:lstStyle/>
        <a:p>
          <a:r>
            <a:rPr lang="pt-BR"/>
            <a:t>Business Inteligence</a:t>
          </a:r>
          <a:endParaRPr lang="en-US"/>
        </a:p>
      </dgm:t>
    </dgm:pt>
    <dgm:pt modelId="{BD91B2FA-71BC-4951-9CC9-588985804AE3}" type="parTrans" cxnId="{43786499-FA20-4B82-834E-F8D59332A01A}">
      <dgm:prSet/>
      <dgm:spPr/>
      <dgm:t>
        <a:bodyPr/>
        <a:lstStyle/>
        <a:p>
          <a:endParaRPr lang="en-US"/>
        </a:p>
      </dgm:t>
    </dgm:pt>
    <dgm:pt modelId="{93983651-6A89-4317-A15C-61535C71BCD9}" type="sibTrans" cxnId="{43786499-FA20-4B82-834E-F8D59332A01A}">
      <dgm:prSet/>
      <dgm:spPr/>
      <dgm:t>
        <a:bodyPr/>
        <a:lstStyle/>
        <a:p>
          <a:endParaRPr lang="en-US"/>
        </a:p>
      </dgm:t>
    </dgm:pt>
    <dgm:pt modelId="{9D54807F-4F6C-419A-A194-29A7D9700D4C}">
      <dgm:prSet/>
      <dgm:spPr/>
      <dgm:t>
        <a:bodyPr/>
        <a:lstStyle/>
        <a:p>
          <a:r>
            <a:rPr lang="pt-BR"/>
            <a:t>Modelagem de Database</a:t>
          </a:r>
          <a:endParaRPr lang="en-US"/>
        </a:p>
      </dgm:t>
    </dgm:pt>
    <dgm:pt modelId="{0A80294C-84EA-48B4-824B-E7676EB12C8F}" type="parTrans" cxnId="{BFC4924D-6AF5-4C14-ACAA-A6F9B28AEFF1}">
      <dgm:prSet/>
      <dgm:spPr/>
      <dgm:t>
        <a:bodyPr/>
        <a:lstStyle/>
        <a:p>
          <a:endParaRPr lang="en-US"/>
        </a:p>
      </dgm:t>
    </dgm:pt>
    <dgm:pt modelId="{EB59C082-027F-4E20-AC0C-595421E2AE98}" type="sibTrans" cxnId="{BFC4924D-6AF5-4C14-ACAA-A6F9B28AEFF1}">
      <dgm:prSet/>
      <dgm:spPr/>
      <dgm:t>
        <a:bodyPr/>
        <a:lstStyle/>
        <a:p>
          <a:endParaRPr lang="en-US"/>
        </a:p>
      </dgm:t>
    </dgm:pt>
    <dgm:pt modelId="{B2E7841A-B53D-4EBF-B57D-C64733060624}">
      <dgm:prSet/>
      <dgm:spPr/>
      <dgm:t>
        <a:bodyPr/>
        <a:lstStyle/>
        <a:p>
          <a:r>
            <a:rPr lang="pt-BR"/>
            <a:t>Mineração e KDD</a:t>
          </a:r>
          <a:endParaRPr lang="en-US"/>
        </a:p>
      </dgm:t>
    </dgm:pt>
    <dgm:pt modelId="{9143449D-25DF-4BDB-8AC4-D66A69F9058C}" type="parTrans" cxnId="{BE122CF1-9EFC-4837-9FE7-6F7B4BD6DBBC}">
      <dgm:prSet/>
      <dgm:spPr/>
      <dgm:t>
        <a:bodyPr/>
        <a:lstStyle/>
        <a:p>
          <a:endParaRPr lang="en-US"/>
        </a:p>
      </dgm:t>
    </dgm:pt>
    <dgm:pt modelId="{36C65DBF-61AD-4E2D-A35F-7B4FF008923D}" type="sibTrans" cxnId="{BE122CF1-9EFC-4837-9FE7-6F7B4BD6DBBC}">
      <dgm:prSet/>
      <dgm:spPr/>
      <dgm:t>
        <a:bodyPr/>
        <a:lstStyle/>
        <a:p>
          <a:endParaRPr lang="en-US"/>
        </a:p>
      </dgm:t>
    </dgm:pt>
    <dgm:pt modelId="{3B433E0E-B086-4C43-80DD-E78D6E0EA49D}" type="pres">
      <dgm:prSet presAssocID="{8ADE9605-0F20-449A-993F-DD8760885462}" presName="linear" presStyleCnt="0">
        <dgm:presLayoutVars>
          <dgm:dir/>
          <dgm:animLvl val="lvl"/>
          <dgm:resizeHandles val="exact"/>
        </dgm:presLayoutVars>
      </dgm:prSet>
      <dgm:spPr/>
    </dgm:pt>
    <dgm:pt modelId="{A7D54D97-FFC8-4155-B044-28E60B1AB061}" type="pres">
      <dgm:prSet presAssocID="{121EFB42-0EF6-4553-BE12-7FCC703DCB55}" presName="parentLin" presStyleCnt="0"/>
      <dgm:spPr/>
    </dgm:pt>
    <dgm:pt modelId="{7C9CA412-92C6-4995-B68A-1824057E593D}" type="pres">
      <dgm:prSet presAssocID="{121EFB42-0EF6-4553-BE12-7FCC703DCB55}" presName="parentLeftMargin" presStyleLbl="node1" presStyleIdx="0" presStyleCnt="5"/>
      <dgm:spPr/>
    </dgm:pt>
    <dgm:pt modelId="{4B10BDBC-6092-468F-A6EF-FCB198891EF7}" type="pres">
      <dgm:prSet presAssocID="{121EFB42-0EF6-4553-BE12-7FCC703DCB5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8E48FE9-C23B-4A76-9CD3-1C9AC32882BD}" type="pres">
      <dgm:prSet presAssocID="{121EFB42-0EF6-4553-BE12-7FCC703DCB55}" presName="negativeSpace" presStyleCnt="0"/>
      <dgm:spPr/>
    </dgm:pt>
    <dgm:pt modelId="{020C49FA-5519-48C1-9D5D-894AEEE56E28}" type="pres">
      <dgm:prSet presAssocID="{121EFB42-0EF6-4553-BE12-7FCC703DCB55}" presName="childText" presStyleLbl="conFgAcc1" presStyleIdx="0" presStyleCnt="5">
        <dgm:presLayoutVars>
          <dgm:bulletEnabled val="1"/>
        </dgm:presLayoutVars>
      </dgm:prSet>
      <dgm:spPr/>
    </dgm:pt>
    <dgm:pt modelId="{A9AF4F98-7D0B-4974-B16B-469B24E98184}" type="pres">
      <dgm:prSet presAssocID="{59827CFF-326B-455A-B0F1-13C8E5ABF979}" presName="spaceBetweenRectangles" presStyleCnt="0"/>
      <dgm:spPr/>
    </dgm:pt>
    <dgm:pt modelId="{A2A6132A-3AF3-481E-BE4E-6505EA8B04C8}" type="pres">
      <dgm:prSet presAssocID="{75BAE961-2241-465D-9126-EED1E5C195F0}" presName="parentLin" presStyleCnt="0"/>
      <dgm:spPr/>
    </dgm:pt>
    <dgm:pt modelId="{51A5D072-E059-4747-8853-65BAB78A8946}" type="pres">
      <dgm:prSet presAssocID="{75BAE961-2241-465D-9126-EED1E5C195F0}" presName="parentLeftMargin" presStyleLbl="node1" presStyleIdx="0" presStyleCnt="5"/>
      <dgm:spPr/>
    </dgm:pt>
    <dgm:pt modelId="{C224AA8E-A8C5-4300-82C0-BB4D761DAEBA}" type="pres">
      <dgm:prSet presAssocID="{75BAE961-2241-465D-9126-EED1E5C195F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7EFBF90-60ED-4617-86EF-A7A5D1037534}" type="pres">
      <dgm:prSet presAssocID="{75BAE961-2241-465D-9126-EED1E5C195F0}" presName="negativeSpace" presStyleCnt="0"/>
      <dgm:spPr/>
    </dgm:pt>
    <dgm:pt modelId="{6CF2482E-EFB7-4052-8DA8-CFFAEE42ABF6}" type="pres">
      <dgm:prSet presAssocID="{75BAE961-2241-465D-9126-EED1E5C195F0}" presName="childText" presStyleLbl="conFgAcc1" presStyleIdx="1" presStyleCnt="5">
        <dgm:presLayoutVars>
          <dgm:bulletEnabled val="1"/>
        </dgm:presLayoutVars>
      </dgm:prSet>
      <dgm:spPr/>
    </dgm:pt>
    <dgm:pt modelId="{ABF5D5D4-3190-4C54-8A20-CE1DE49CE158}" type="pres">
      <dgm:prSet presAssocID="{D90408FB-0EBF-4490-90C7-C4E3D0EFB6AB}" presName="spaceBetweenRectangles" presStyleCnt="0"/>
      <dgm:spPr/>
    </dgm:pt>
    <dgm:pt modelId="{D58CAEAB-56A5-4B81-9D5A-E30D601149E3}" type="pres">
      <dgm:prSet presAssocID="{38571B68-90EF-4BAD-B6CF-1658147193E3}" presName="parentLin" presStyleCnt="0"/>
      <dgm:spPr/>
    </dgm:pt>
    <dgm:pt modelId="{C304742F-7775-4A73-89B6-AB924282C9EC}" type="pres">
      <dgm:prSet presAssocID="{38571B68-90EF-4BAD-B6CF-1658147193E3}" presName="parentLeftMargin" presStyleLbl="node1" presStyleIdx="1" presStyleCnt="5"/>
      <dgm:spPr/>
    </dgm:pt>
    <dgm:pt modelId="{622217CD-B958-40F0-9EF2-80856D00725F}" type="pres">
      <dgm:prSet presAssocID="{38571B68-90EF-4BAD-B6CF-1658147193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133AD9C-D5F7-474E-8174-8A77F9E5A783}" type="pres">
      <dgm:prSet presAssocID="{38571B68-90EF-4BAD-B6CF-1658147193E3}" presName="negativeSpace" presStyleCnt="0"/>
      <dgm:spPr/>
    </dgm:pt>
    <dgm:pt modelId="{485BECC8-A175-48D6-BD4A-0DD45F708E5D}" type="pres">
      <dgm:prSet presAssocID="{38571B68-90EF-4BAD-B6CF-1658147193E3}" presName="childText" presStyleLbl="conFgAcc1" presStyleIdx="2" presStyleCnt="5">
        <dgm:presLayoutVars>
          <dgm:bulletEnabled val="1"/>
        </dgm:presLayoutVars>
      </dgm:prSet>
      <dgm:spPr/>
    </dgm:pt>
    <dgm:pt modelId="{63A621F2-3AFE-4BFD-A09D-DE8027B42AE2}" type="pres">
      <dgm:prSet presAssocID="{93983651-6A89-4317-A15C-61535C71BCD9}" presName="spaceBetweenRectangles" presStyleCnt="0"/>
      <dgm:spPr/>
    </dgm:pt>
    <dgm:pt modelId="{926F504C-90DC-4575-B9FE-9C5929AD2394}" type="pres">
      <dgm:prSet presAssocID="{9D54807F-4F6C-419A-A194-29A7D9700D4C}" presName="parentLin" presStyleCnt="0"/>
      <dgm:spPr/>
    </dgm:pt>
    <dgm:pt modelId="{9FCA5403-90ED-435F-B82C-22A326D8B200}" type="pres">
      <dgm:prSet presAssocID="{9D54807F-4F6C-419A-A194-29A7D9700D4C}" presName="parentLeftMargin" presStyleLbl="node1" presStyleIdx="2" presStyleCnt="5"/>
      <dgm:spPr/>
    </dgm:pt>
    <dgm:pt modelId="{FDF54CC1-8AF9-4E38-86A1-3EA401FE19C8}" type="pres">
      <dgm:prSet presAssocID="{9D54807F-4F6C-419A-A194-29A7D9700D4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CEABD3E-BAC1-49C9-9DF9-B1E1D082B8DD}" type="pres">
      <dgm:prSet presAssocID="{9D54807F-4F6C-419A-A194-29A7D9700D4C}" presName="negativeSpace" presStyleCnt="0"/>
      <dgm:spPr/>
    </dgm:pt>
    <dgm:pt modelId="{52FABD4A-1F03-4483-8592-0238D43BD919}" type="pres">
      <dgm:prSet presAssocID="{9D54807F-4F6C-419A-A194-29A7D9700D4C}" presName="childText" presStyleLbl="conFgAcc1" presStyleIdx="3" presStyleCnt="5">
        <dgm:presLayoutVars>
          <dgm:bulletEnabled val="1"/>
        </dgm:presLayoutVars>
      </dgm:prSet>
      <dgm:spPr/>
    </dgm:pt>
    <dgm:pt modelId="{6D6E8889-036D-444A-940A-491A9D95D9E2}" type="pres">
      <dgm:prSet presAssocID="{EB59C082-027F-4E20-AC0C-595421E2AE98}" presName="spaceBetweenRectangles" presStyleCnt="0"/>
      <dgm:spPr/>
    </dgm:pt>
    <dgm:pt modelId="{D96C4AFE-6748-4827-896D-F2B1DECC33EC}" type="pres">
      <dgm:prSet presAssocID="{B2E7841A-B53D-4EBF-B57D-C64733060624}" presName="parentLin" presStyleCnt="0"/>
      <dgm:spPr/>
    </dgm:pt>
    <dgm:pt modelId="{374FC910-79C7-42FB-9179-CF367538329F}" type="pres">
      <dgm:prSet presAssocID="{B2E7841A-B53D-4EBF-B57D-C64733060624}" presName="parentLeftMargin" presStyleLbl="node1" presStyleIdx="3" presStyleCnt="5"/>
      <dgm:spPr/>
    </dgm:pt>
    <dgm:pt modelId="{5090F412-F33E-4352-9418-DEBDD9D92AA5}" type="pres">
      <dgm:prSet presAssocID="{B2E7841A-B53D-4EBF-B57D-C6473306062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BF00B4A-9A76-4181-9BD4-DCCE8143F957}" type="pres">
      <dgm:prSet presAssocID="{B2E7841A-B53D-4EBF-B57D-C64733060624}" presName="negativeSpace" presStyleCnt="0"/>
      <dgm:spPr/>
    </dgm:pt>
    <dgm:pt modelId="{D03B2D69-9209-49DD-A2C0-B32BB6B96BDD}" type="pres">
      <dgm:prSet presAssocID="{B2E7841A-B53D-4EBF-B57D-C6473306062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502AC0B-BE3C-4B6A-84DB-E1AAFCD9A0E9}" type="presOf" srcId="{38571B68-90EF-4BAD-B6CF-1658147193E3}" destId="{622217CD-B958-40F0-9EF2-80856D00725F}" srcOrd="1" destOrd="0" presId="urn:microsoft.com/office/officeart/2005/8/layout/list1"/>
    <dgm:cxn modelId="{E342D22D-5726-4667-B5E1-997839AAF8D3}" type="presOf" srcId="{B2E7841A-B53D-4EBF-B57D-C64733060624}" destId="{5090F412-F33E-4352-9418-DEBDD9D92AA5}" srcOrd="1" destOrd="0" presId="urn:microsoft.com/office/officeart/2005/8/layout/list1"/>
    <dgm:cxn modelId="{CC0F8849-717F-47F4-B21B-A7792C9D6914}" type="presOf" srcId="{9D54807F-4F6C-419A-A194-29A7D9700D4C}" destId="{9FCA5403-90ED-435F-B82C-22A326D8B200}" srcOrd="0" destOrd="0" presId="urn:microsoft.com/office/officeart/2005/8/layout/list1"/>
    <dgm:cxn modelId="{BFC4924D-6AF5-4C14-ACAA-A6F9B28AEFF1}" srcId="{8ADE9605-0F20-449A-993F-DD8760885462}" destId="{9D54807F-4F6C-419A-A194-29A7D9700D4C}" srcOrd="3" destOrd="0" parTransId="{0A80294C-84EA-48B4-824B-E7676EB12C8F}" sibTransId="{EB59C082-027F-4E20-AC0C-595421E2AE98}"/>
    <dgm:cxn modelId="{AD830653-6A36-45F0-BEC8-3928996E0386}" type="presOf" srcId="{8ADE9605-0F20-449A-993F-DD8760885462}" destId="{3B433E0E-B086-4C43-80DD-E78D6E0EA49D}" srcOrd="0" destOrd="0" presId="urn:microsoft.com/office/officeart/2005/8/layout/list1"/>
    <dgm:cxn modelId="{EA56B375-7B38-4FB2-A0C2-9E818FF3A6AA}" type="presOf" srcId="{121EFB42-0EF6-4553-BE12-7FCC703DCB55}" destId="{7C9CA412-92C6-4995-B68A-1824057E593D}" srcOrd="0" destOrd="0" presId="urn:microsoft.com/office/officeart/2005/8/layout/list1"/>
    <dgm:cxn modelId="{4C2AEF79-1547-428D-8502-388028BF9A7B}" type="presOf" srcId="{9D54807F-4F6C-419A-A194-29A7D9700D4C}" destId="{FDF54CC1-8AF9-4E38-86A1-3EA401FE19C8}" srcOrd="1" destOrd="0" presId="urn:microsoft.com/office/officeart/2005/8/layout/list1"/>
    <dgm:cxn modelId="{1CAC8A7D-6CEA-40BD-8CB1-71093DC5CCEA}" srcId="{8ADE9605-0F20-449A-993F-DD8760885462}" destId="{121EFB42-0EF6-4553-BE12-7FCC703DCB55}" srcOrd="0" destOrd="0" parTransId="{E298279F-4226-4BD9-9DC0-759B6A1380B0}" sibTransId="{59827CFF-326B-455A-B0F1-13C8E5ABF979}"/>
    <dgm:cxn modelId="{43786499-FA20-4B82-834E-F8D59332A01A}" srcId="{8ADE9605-0F20-449A-993F-DD8760885462}" destId="{38571B68-90EF-4BAD-B6CF-1658147193E3}" srcOrd="2" destOrd="0" parTransId="{BD91B2FA-71BC-4951-9CC9-588985804AE3}" sibTransId="{93983651-6A89-4317-A15C-61535C71BCD9}"/>
    <dgm:cxn modelId="{298539A0-C294-46E6-A114-BC207EDDF1B2}" srcId="{8ADE9605-0F20-449A-993F-DD8760885462}" destId="{75BAE961-2241-465D-9126-EED1E5C195F0}" srcOrd="1" destOrd="0" parTransId="{A5BD251B-71B0-4480-BC9C-5B77748E41FC}" sibTransId="{D90408FB-0EBF-4490-90C7-C4E3D0EFB6AB}"/>
    <dgm:cxn modelId="{387768AA-CDE0-4D78-8981-5FA18CDC4134}" type="presOf" srcId="{38571B68-90EF-4BAD-B6CF-1658147193E3}" destId="{C304742F-7775-4A73-89B6-AB924282C9EC}" srcOrd="0" destOrd="0" presId="urn:microsoft.com/office/officeart/2005/8/layout/list1"/>
    <dgm:cxn modelId="{D28618BC-2234-4C2A-9BF8-B566C4713326}" type="presOf" srcId="{75BAE961-2241-465D-9126-EED1E5C195F0}" destId="{51A5D072-E059-4747-8853-65BAB78A8946}" srcOrd="0" destOrd="0" presId="urn:microsoft.com/office/officeart/2005/8/layout/list1"/>
    <dgm:cxn modelId="{395EFCCA-70B7-44D4-B1BF-9DF2E161CD9C}" type="presOf" srcId="{75BAE961-2241-465D-9126-EED1E5C195F0}" destId="{C224AA8E-A8C5-4300-82C0-BB4D761DAEBA}" srcOrd="1" destOrd="0" presId="urn:microsoft.com/office/officeart/2005/8/layout/list1"/>
    <dgm:cxn modelId="{F74D13F0-05AE-4AC5-B374-96A7150135A7}" type="presOf" srcId="{121EFB42-0EF6-4553-BE12-7FCC703DCB55}" destId="{4B10BDBC-6092-468F-A6EF-FCB198891EF7}" srcOrd="1" destOrd="0" presId="urn:microsoft.com/office/officeart/2005/8/layout/list1"/>
    <dgm:cxn modelId="{BE122CF1-9EFC-4837-9FE7-6F7B4BD6DBBC}" srcId="{8ADE9605-0F20-449A-993F-DD8760885462}" destId="{B2E7841A-B53D-4EBF-B57D-C64733060624}" srcOrd="4" destOrd="0" parTransId="{9143449D-25DF-4BDB-8AC4-D66A69F9058C}" sibTransId="{36C65DBF-61AD-4E2D-A35F-7B4FF008923D}"/>
    <dgm:cxn modelId="{4C7E17F3-00F7-4203-A324-043FFA576E7E}" type="presOf" srcId="{B2E7841A-B53D-4EBF-B57D-C64733060624}" destId="{374FC910-79C7-42FB-9179-CF367538329F}" srcOrd="0" destOrd="0" presId="urn:microsoft.com/office/officeart/2005/8/layout/list1"/>
    <dgm:cxn modelId="{92614E29-5439-45A9-979D-CD63C5DBB34B}" type="presParOf" srcId="{3B433E0E-B086-4C43-80DD-E78D6E0EA49D}" destId="{A7D54D97-FFC8-4155-B044-28E60B1AB061}" srcOrd="0" destOrd="0" presId="urn:microsoft.com/office/officeart/2005/8/layout/list1"/>
    <dgm:cxn modelId="{C521C127-2091-4B6D-A578-30E122D389E1}" type="presParOf" srcId="{A7D54D97-FFC8-4155-B044-28E60B1AB061}" destId="{7C9CA412-92C6-4995-B68A-1824057E593D}" srcOrd="0" destOrd="0" presId="urn:microsoft.com/office/officeart/2005/8/layout/list1"/>
    <dgm:cxn modelId="{51E474E1-4A40-4B1A-BC49-994FC7278C90}" type="presParOf" srcId="{A7D54D97-FFC8-4155-B044-28E60B1AB061}" destId="{4B10BDBC-6092-468F-A6EF-FCB198891EF7}" srcOrd="1" destOrd="0" presId="urn:microsoft.com/office/officeart/2005/8/layout/list1"/>
    <dgm:cxn modelId="{0576511C-86C9-43C3-A938-EBCB77BCEBB4}" type="presParOf" srcId="{3B433E0E-B086-4C43-80DD-E78D6E0EA49D}" destId="{C8E48FE9-C23B-4A76-9CD3-1C9AC32882BD}" srcOrd="1" destOrd="0" presId="urn:microsoft.com/office/officeart/2005/8/layout/list1"/>
    <dgm:cxn modelId="{9E1AA26D-4CB3-49BF-BEB4-199BBD728EB8}" type="presParOf" srcId="{3B433E0E-B086-4C43-80DD-E78D6E0EA49D}" destId="{020C49FA-5519-48C1-9D5D-894AEEE56E28}" srcOrd="2" destOrd="0" presId="urn:microsoft.com/office/officeart/2005/8/layout/list1"/>
    <dgm:cxn modelId="{F7622497-648C-47C5-9945-2E9AF9CEEC71}" type="presParOf" srcId="{3B433E0E-B086-4C43-80DD-E78D6E0EA49D}" destId="{A9AF4F98-7D0B-4974-B16B-469B24E98184}" srcOrd="3" destOrd="0" presId="urn:microsoft.com/office/officeart/2005/8/layout/list1"/>
    <dgm:cxn modelId="{4158209B-A034-4332-8B25-5E379D2C0C36}" type="presParOf" srcId="{3B433E0E-B086-4C43-80DD-E78D6E0EA49D}" destId="{A2A6132A-3AF3-481E-BE4E-6505EA8B04C8}" srcOrd="4" destOrd="0" presId="urn:microsoft.com/office/officeart/2005/8/layout/list1"/>
    <dgm:cxn modelId="{CC93D439-7F45-477A-A316-E451ECF293DC}" type="presParOf" srcId="{A2A6132A-3AF3-481E-BE4E-6505EA8B04C8}" destId="{51A5D072-E059-4747-8853-65BAB78A8946}" srcOrd="0" destOrd="0" presId="urn:microsoft.com/office/officeart/2005/8/layout/list1"/>
    <dgm:cxn modelId="{F00903A6-2DB9-4EE0-B4B5-273219D5C816}" type="presParOf" srcId="{A2A6132A-3AF3-481E-BE4E-6505EA8B04C8}" destId="{C224AA8E-A8C5-4300-82C0-BB4D761DAEBA}" srcOrd="1" destOrd="0" presId="urn:microsoft.com/office/officeart/2005/8/layout/list1"/>
    <dgm:cxn modelId="{1BEB3059-A36E-4C19-8040-68271CFB4A7F}" type="presParOf" srcId="{3B433E0E-B086-4C43-80DD-E78D6E0EA49D}" destId="{B7EFBF90-60ED-4617-86EF-A7A5D1037534}" srcOrd="5" destOrd="0" presId="urn:microsoft.com/office/officeart/2005/8/layout/list1"/>
    <dgm:cxn modelId="{A5974824-853A-4691-943B-89C985510486}" type="presParOf" srcId="{3B433E0E-B086-4C43-80DD-E78D6E0EA49D}" destId="{6CF2482E-EFB7-4052-8DA8-CFFAEE42ABF6}" srcOrd="6" destOrd="0" presId="urn:microsoft.com/office/officeart/2005/8/layout/list1"/>
    <dgm:cxn modelId="{D180E257-2568-475E-920A-204F03A526EF}" type="presParOf" srcId="{3B433E0E-B086-4C43-80DD-E78D6E0EA49D}" destId="{ABF5D5D4-3190-4C54-8A20-CE1DE49CE158}" srcOrd="7" destOrd="0" presId="urn:microsoft.com/office/officeart/2005/8/layout/list1"/>
    <dgm:cxn modelId="{FFE3F203-AC72-46E8-9112-BC5E0B4CA11A}" type="presParOf" srcId="{3B433E0E-B086-4C43-80DD-E78D6E0EA49D}" destId="{D58CAEAB-56A5-4B81-9D5A-E30D601149E3}" srcOrd="8" destOrd="0" presId="urn:microsoft.com/office/officeart/2005/8/layout/list1"/>
    <dgm:cxn modelId="{6DAA833D-AFD9-4B86-802D-A9B044979CE6}" type="presParOf" srcId="{D58CAEAB-56A5-4B81-9D5A-E30D601149E3}" destId="{C304742F-7775-4A73-89B6-AB924282C9EC}" srcOrd="0" destOrd="0" presId="urn:microsoft.com/office/officeart/2005/8/layout/list1"/>
    <dgm:cxn modelId="{3B1A4027-A69A-4209-9E82-A66E18EADA96}" type="presParOf" srcId="{D58CAEAB-56A5-4B81-9D5A-E30D601149E3}" destId="{622217CD-B958-40F0-9EF2-80856D00725F}" srcOrd="1" destOrd="0" presId="urn:microsoft.com/office/officeart/2005/8/layout/list1"/>
    <dgm:cxn modelId="{C6F46164-7B2C-40C3-87D7-AE7E4344FE01}" type="presParOf" srcId="{3B433E0E-B086-4C43-80DD-E78D6E0EA49D}" destId="{1133AD9C-D5F7-474E-8174-8A77F9E5A783}" srcOrd="9" destOrd="0" presId="urn:microsoft.com/office/officeart/2005/8/layout/list1"/>
    <dgm:cxn modelId="{FE8CC41C-1C58-4E04-B304-807B06231F26}" type="presParOf" srcId="{3B433E0E-B086-4C43-80DD-E78D6E0EA49D}" destId="{485BECC8-A175-48D6-BD4A-0DD45F708E5D}" srcOrd="10" destOrd="0" presId="urn:microsoft.com/office/officeart/2005/8/layout/list1"/>
    <dgm:cxn modelId="{4DD8BDAB-B569-4BCC-951D-4304A93A13C6}" type="presParOf" srcId="{3B433E0E-B086-4C43-80DD-E78D6E0EA49D}" destId="{63A621F2-3AFE-4BFD-A09D-DE8027B42AE2}" srcOrd="11" destOrd="0" presId="urn:microsoft.com/office/officeart/2005/8/layout/list1"/>
    <dgm:cxn modelId="{E3089DE0-0C8E-4843-83C7-83A7DB0C2479}" type="presParOf" srcId="{3B433E0E-B086-4C43-80DD-E78D6E0EA49D}" destId="{926F504C-90DC-4575-B9FE-9C5929AD2394}" srcOrd="12" destOrd="0" presId="urn:microsoft.com/office/officeart/2005/8/layout/list1"/>
    <dgm:cxn modelId="{896B3FA1-56CA-4757-AB5A-70C38D820BBF}" type="presParOf" srcId="{926F504C-90DC-4575-B9FE-9C5929AD2394}" destId="{9FCA5403-90ED-435F-B82C-22A326D8B200}" srcOrd="0" destOrd="0" presId="urn:microsoft.com/office/officeart/2005/8/layout/list1"/>
    <dgm:cxn modelId="{1CA042D4-DFE3-4F20-95DB-4964C857FE4F}" type="presParOf" srcId="{926F504C-90DC-4575-B9FE-9C5929AD2394}" destId="{FDF54CC1-8AF9-4E38-86A1-3EA401FE19C8}" srcOrd="1" destOrd="0" presId="urn:microsoft.com/office/officeart/2005/8/layout/list1"/>
    <dgm:cxn modelId="{A6E592C4-5180-4A19-8BA8-6253B79FEC00}" type="presParOf" srcId="{3B433E0E-B086-4C43-80DD-E78D6E0EA49D}" destId="{BCEABD3E-BAC1-49C9-9DF9-B1E1D082B8DD}" srcOrd="13" destOrd="0" presId="urn:microsoft.com/office/officeart/2005/8/layout/list1"/>
    <dgm:cxn modelId="{1EEBBFDA-B3C1-4ED8-9F5D-DF84CA2E88B7}" type="presParOf" srcId="{3B433E0E-B086-4C43-80DD-E78D6E0EA49D}" destId="{52FABD4A-1F03-4483-8592-0238D43BD919}" srcOrd="14" destOrd="0" presId="urn:microsoft.com/office/officeart/2005/8/layout/list1"/>
    <dgm:cxn modelId="{0D7F8A15-C8CD-4F3F-9703-5F7F0716EEA1}" type="presParOf" srcId="{3B433E0E-B086-4C43-80DD-E78D6E0EA49D}" destId="{6D6E8889-036D-444A-940A-491A9D95D9E2}" srcOrd="15" destOrd="0" presId="urn:microsoft.com/office/officeart/2005/8/layout/list1"/>
    <dgm:cxn modelId="{935991D9-B7C4-4E6F-8421-94638A34883B}" type="presParOf" srcId="{3B433E0E-B086-4C43-80DD-E78D6E0EA49D}" destId="{D96C4AFE-6748-4827-896D-F2B1DECC33EC}" srcOrd="16" destOrd="0" presId="urn:microsoft.com/office/officeart/2005/8/layout/list1"/>
    <dgm:cxn modelId="{77E3FB2F-2BEC-49C4-AB7E-49E8EFDB2D5A}" type="presParOf" srcId="{D96C4AFE-6748-4827-896D-F2B1DECC33EC}" destId="{374FC910-79C7-42FB-9179-CF367538329F}" srcOrd="0" destOrd="0" presId="urn:microsoft.com/office/officeart/2005/8/layout/list1"/>
    <dgm:cxn modelId="{693FD04D-A3B8-4A35-9984-D0FD4542959A}" type="presParOf" srcId="{D96C4AFE-6748-4827-896D-F2B1DECC33EC}" destId="{5090F412-F33E-4352-9418-DEBDD9D92AA5}" srcOrd="1" destOrd="0" presId="urn:microsoft.com/office/officeart/2005/8/layout/list1"/>
    <dgm:cxn modelId="{B60A82D8-7483-4868-9746-8C1091A183A4}" type="presParOf" srcId="{3B433E0E-B086-4C43-80DD-E78D6E0EA49D}" destId="{6BF00B4A-9A76-4181-9BD4-DCCE8143F957}" srcOrd="17" destOrd="0" presId="urn:microsoft.com/office/officeart/2005/8/layout/list1"/>
    <dgm:cxn modelId="{76FE6661-B5FA-4F33-9DF4-D73F3A7C2276}" type="presParOf" srcId="{3B433E0E-B086-4C43-80DD-E78D6E0EA49D}" destId="{D03B2D69-9209-49DD-A2C0-B32BB6B96BD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ADE9605-0F20-449A-993F-DD876088546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1EFB42-0EF6-4553-BE12-7FCC703DCB55}">
      <dgm:prSet/>
      <dgm:spPr/>
      <dgm:t>
        <a:bodyPr/>
        <a:lstStyle/>
        <a:p>
          <a:r>
            <a:rPr lang="pt-BR"/>
            <a:t>INEP e ENEM</a:t>
          </a:r>
          <a:endParaRPr lang="en-US"/>
        </a:p>
      </dgm:t>
    </dgm:pt>
    <dgm:pt modelId="{E298279F-4226-4BD9-9DC0-759B6A1380B0}" type="parTrans" cxnId="{1CAC8A7D-6CEA-40BD-8CB1-71093DC5CCEA}">
      <dgm:prSet/>
      <dgm:spPr/>
      <dgm:t>
        <a:bodyPr/>
        <a:lstStyle/>
        <a:p>
          <a:endParaRPr lang="en-US"/>
        </a:p>
      </dgm:t>
    </dgm:pt>
    <dgm:pt modelId="{59827CFF-326B-455A-B0F1-13C8E5ABF979}" type="sibTrans" cxnId="{1CAC8A7D-6CEA-40BD-8CB1-71093DC5CCEA}">
      <dgm:prSet/>
      <dgm:spPr/>
      <dgm:t>
        <a:bodyPr/>
        <a:lstStyle/>
        <a:p>
          <a:endParaRPr lang="en-US"/>
        </a:p>
      </dgm:t>
    </dgm:pt>
    <dgm:pt modelId="{75BAE961-2241-465D-9126-EED1E5C195F0}">
      <dgm:prSet/>
      <dgm:spPr/>
      <dgm:t>
        <a:bodyPr/>
        <a:lstStyle/>
        <a:p>
          <a:r>
            <a:rPr lang="pt-BR"/>
            <a:t>Big data e análise de dados</a:t>
          </a:r>
          <a:endParaRPr lang="en-US"/>
        </a:p>
      </dgm:t>
    </dgm:pt>
    <dgm:pt modelId="{A5BD251B-71B0-4480-BC9C-5B77748E41FC}" type="parTrans" cxnId="{298539A0-C294-46E6-A114-BC207EDDF1B2}">
      <dgm:prSet/>
      <dgm:spPr/>
      <dgm:t>
        <a:bodyPr/>
        <a:lstStyle/>
        <a:p>
          <a:endParaRPr lang="en-US"/>
        </a:p>
      </dgm:t>
    </dgm:pt>
    <dgm:pt modelId="{D90408FB-0EBF-4490-90C7-C4E3D0EFB6AB}" type="sibTrans" cxnId="{298539A0-C294-46E6-A114-BC207EDDF1B2}">
      <dgm:prSet/>
      <dgm:spPr/>
      <dgm:t>
        <a:bodyPr/>
        <a:lstStyle/>
        <a:p>
          <a:endParaRPr lang="en-US"/>
        </a:p>
      </dgm:t>
    </dgm:pt>
    <dgm:pt modelId="{38571B68-90EF-4BAD-B6CF-1658147193E3}">
      <dgm:prSet/>
      <dgm:spPr/>
      <dgm:t>
        <a:bodyPr/>
        <a:lstStyle/>
        <a:p>
          <a:r>
            <a:rPr lang="pt-BR"/>
            <a:t>Business Inteligence</a:t>
          </a:r>
          <a:endParaRPr lang="en-US"/>
        </a:p>
      </dgm:t>
    </dgm:pt>
    <dgm:pt modelId="{BD91B2FA-71BC-4951-9CC9-588985804AE3}" type="parTrans" cxnId="{43786499-FA20-4B82-834E-F8D59332A01A}">
      <dgm:prSet/>
      <dgm:spPr/>
      <dgm:t>
        <a:bodyPr/>
        <a:lstStyle/>
        <a:p>
          <a:endParaRPr lang="en-US"/>
        </a:p>
      </dgm:t>
    </dgm:pt>
    <dgm:pt modelId="{93983651-6A89-4317-A15C-61535C71BCD9}" type="sibTrans" cxnId="{43786499-FA20-4B82-834E-F8D59332A01A}">
      <dgm:prSet/>
      <dgm:spPr/>
      <dgm:t>
        <a:bodyPr/>
        <a:lstStyle/>
        <a:p>
          <a:endParaRPr lang="en-US"/>
        </a:p>
      </dgm:t>
    </dgm:pt>
    <dgm:pt modelId="{9D54807F-4F6C-419A-A194-29A7D9700D4C}">
      <dgm:prSet/>
      <dgm:spPr/>
      <dgm:t>
        <a:bodyPr/>
        <a:lstStyle/>
        <a:p>
          <a:r>
            <a:rPr lang="pt-BR"/>
            <a:t>Modelagem de Database</a:t>
          </a:r>
          <a:endParaRPr lang="en-US"/>
        </a:p>
      </dgm:t>
    </dgm:pt>
    <dgm:pt modelId="{0A80294C-84EA-48B4-824B-E7676EB12C8F}" type="parTrans" cxnId="{BFC4924D-6AF5-4C14-ACAA-A6F9B28AEFF1}">
      <dgm:prSet/>
      <dgm:spPr/>
      <dgm:t>
        <a:bodyPr/>
        <a:lstStyle/>
        <a:p>
          <a:endParaRPr lang="en-US"/>
        </a:p>
      </dgm:t>
    </dgm:pt>
    <dgm:pt modelId="{EB59C082-027F-4E20-AC0C-595421E2AE98}" type="sibTrans" cxnId="{BFC4924D-6AF5-4C14-ACAA-A6F9B28AEFF1}">
      <dgm:prSet/>
      <dgm:spPr/>
      <dgm:t>
        <a:bodyPr/>
        <a:lstStyle/>
        <a:p>
          <a:endParaRPr lang="en-US"/>
        </a:p>
      </dgm:t>
    </dgm:pt>
    <dgm:pt modelId="{B2E7841A-B53D-4EBF-B57D-C64733060624}">
      <dgm:prSet/>
      <dgm:spPr/>
      <dgm:t>
        <a:bodyPr/>
        <a:lstStyle/>
        <a:p>
          <a:r>
            <a:rPr lang="pt-BR"/>
            <a:t>Mineração e KDD</a:t>
          </a:r>
          <a:endParaRPr lang="en-US"/>
        </a:p>
      </dgm:t>
    </dgm:pt>
    <dgm:pt modelId="{9143449D-25DF-4BDB-8AC4-D66A69F9058C}" type="parTrans" cxnId="{BE122CF1-9EFC-4837-9FE7-6F7B4BD6DBBC}">
      <dgm:prSet/>
      <dgm:spPr/>
      <dgm:t>
        <a:bodyPr/>
        <a:lstStyle/>
        <a:p>
          <a:endParaRPr lang="en-US"/>
        </a:p>
      </dgm:t>
    </dgm:pt>
    <dgm:pt modelId="{36C65DBF-61AD-4E2D-A35F-7B4FF008923D}" type="sibTrans" cxnId="{BE122CF1-9EFC-4837-9FE7-6F7B4BD6DBBC}">
      <dgm:prSet/>
      <dgm:spPr/>
      <dgm:t>
        <a:bodyPr/>
        <a:lstStyle/>
        <a:p>
          <a:endParaRPr lang="en-US"/>
        </a:p>
      </dgm:t>
    </dgm:pt>
    <dgm:pt modelId="{3B433E0E-B086-4C43-80DD-E78D6E0EA49D}" type="pres">
      <dgm:prSet presAssocID="{8ADE9605-0F20-449A-993F-DD8760885462}" presName="linear" presStyleCnt="0">
        <dgm:presLayoutVars>
          <dgm:dir/>
          <dgm:animLvl val="lvl"/>
          <dgm:resizeHandles val="exact"/>
        </dgm:presLayoutVars>
      </dgm:prSet>
      <dgm:spPr/>
    </dgm:pt>
    <dgm:pt modelId="{A7D54D97-FFC8-4155-B044-28E60B1AB061}" type="pres">
      <dgm:prSet presAssocID="{121EFB42-0EF6-4553-BE12-7FCC703DCB55}" presName="parentLin" presStyleCnt="0"/>
      <dgm:spPr/>
    </dgm:pt>
    <dgm:pt modelId="{7C9CA412-92C6-4995-B68A-1824057E593D}" type="pres">
      <dgm:prSet presAssocID="{121EFB42-0EF6-4553-BE12-7FCC703DCB55}" presName="parentLeftMargin" presStyleLbl="node1" presStyleIdx="0" presStyleCnt="5"/>
      <dgm:spPr/>
    </dgm:pt>
    <dgm:pt modelId="{4B10BDBC-6092-468F-A6EF-FCB198891EF7}" type="pres">
      <dgm:prSet presAssocID="{121EFB42-0EF6-4553-BE12-7FCC703DCB5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8E48FE9-C23B-4A76-9CD3-1C9AC32882BD}" type="pres">
      <dgm:prSet presAssocID="{121EFB42-0EF6-4553-BE12-7FCC703DCB55}" presName="negativeSpace" presStyleCnt="0"/>
      <dgm:spPr/>
    </dgm:pt>
    <dgm:pt modelId="{020C49FA-5519-48C1-9D5D-894AEEE56E28}" type="pres">
      <dgm:prSet presAssocID="{121EFB42-0EF6-4553-BE12-7FCC703DCB55}" presName="childText" presStyleLbl="conFgAcc1" presStyleIdx="0" presStyleCnt="5">
        <dgm:presLayoutVars>
          <dgm:bulletEnabled val="1"/>
        </dgm:presLayoutVars>
      </dgm:prSet>
      <dgm:spPr/>
    </dgm:pt>
    <dgm:pt modelId="{A9AF4F98-7D0B-4974-B16B-469B24E98184}" type="pres">
      <dgm:prSet presAssocID="{59827CFF-326B-455A-B0F1-13C8E5ABF979}" presName="spaceBetweenRectangles" presStyleCnt="0"/>
      <dgm:spPr/>
    </dgm:pt>
    <dgm:pt modelId="{A2A6132A-3AF3-481E-BE4E-6505EA8B04C8}" type="pres">
      <dgm:prSet presAssocID="{75BAE961-2241-465D-9126-EED1E5C195F0}" presName="parentLin" presStyleCnt="0"/>
      <dgm:spPr/>
    </dgm:pt>
    <dgm:pt modelId="{51A5D072-E059-4747-8853-65BAB78A8946}" type="pres">
      <dgm:prSet presAssocID="{75BAE961-2241-465D-9126-EED1E5C195F0}" presName="parentLeftMargin" presStyleLbl="node1" presStyleIdx="0" presStyleCnt="5"/>
      <dgm:spPr/>
    </dgm:pt>
    <dgm:pt modelId="{C224AA8E-A8C5-4300-82C0-BB4D761DAEBA}" type="pres">
      <dgm:prSet presAssocID="{75BAE961-2241-465D-9126-EED1E5C195F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7EFBF90-60ED-4617-86EF-A7A5D1037534}" type="pres">
      <dgm:prSet presAssocID="{75BAE961-2241-465D-9126-EED1E5C195F0}" presName="negativeSpace" presStyleCnt="0"/>
      <dgm:spPr/>
    </dgm:pt>
    <dgm:pt modelId="{6CF2482E-EFB7-4052-8DA8-CFFAEE42ABF6}" type="pres">
      <dgm:prSet presAssocID="{75BAE961-2241-465D-9126-EED1E5C195F0}" presName="childText" presStyleLbl="conFgAcc1" presStyleIdx="1" presStyleCnt="5">
        <dgm:presLayoutVars>
          <dgm:bulletEnabled val="1"/>
        </dgm:presLayoutVars>
      </dgm:prSet>
      <dgm:spPr/>
    </dgm:pt>
    <dgm:pt modelId="{ABF5D5D4-3190-4C54-8A20-CE1DE49CE158}" type="pres">
      <dgm:prSet presAssocID="{D90408FB-0EBF-4490-90C7-C4E3D0EFB6AB}" presName="spaceBetweenRectangles" presStyleCnt="0"/>
      <dgm:spPr/>
    </dgm:pt>
    <dgm:pt modelId="{D58CAEAB-56A5-4B81-9D5A-E30D601149E3}" type="pres">
      <dgm:prSet presAssocID="{38571B68-90EF-4BAD-B6CF-1658147193E3}" presName="parentLin" presStyleCnt="0"/>
      <dgm:spPr/>
    </dgm:pt>
    <dgm:pt modelId="{C304742F-7775-4A73-89B6-AB924282C9EC}" type="pres">
      <dgm:prSet presAssocID="{38571B68-90EF-4BAD-B6CF-1658147193E3}" presName="parentLeftMargin" presStyleLbl="node1" presStyleIdx="1" presStyleCnt="5"/>
      <dgm:spPr/>
    </dgm:pt>
    <dgm:pt modelId="{622217CD-B958-40F0-9EF2-80856D00725F}" type="pres">
      <dgm:prSet presAssocID="{38571B68-90EF-4BAD-B6CF-1658147193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133AD9C-D5F7-474E-8174-8A77F9E5A783}" type="pres">
      <dgm:prSet presAssocID="{38571B68-90EF-4BAD-B6CF-1658147193E3}" presName="negativeSpace" presStyleCnt="0"/>
      <dgm:spPr/>
    </dgm:pt>
    <dgm:pt modelId="{485BECC8-A175-48D6-BD4A-0DD45F708E5D}" type="pres">
      <dgm:prSet presAssocID="{38571B68-90EF-4BAD-B6CF-1658147193E3}" presName="childText" presStyleLbl="conFgAcc1" presStyleIdx="2" presStyleCnt="5">
        <dgm:presLayoutVars>
          <dgm:bulletEnabled val="1"/>
        </dgm:presLayoutVars>
      </dgm:prSet>
      <dgm:spPr/>
    </dgm:pt>
    <dgm:pt modelId="{63A621F2-3AFE-4BFD-A09D-DE8027B42AE2}" type="pres">
      <dgm:prSet presAssocID="{93983651-6A89-4317-A15C-61535C71BCD9}" presName="spaceBetweenRectangles" presStyleCnt="0"/>
      <dgm:spPr/>
    </dgm:pt>
    <dgm:pt modelId="{926F504C-90DC-4575-B9FE-9C5929AD2394}" type="pres">
      <dgm:prSet presAssocID="{9D54807F-4F6C-419A-A194-29A7D9700D4C}" presName="parentLin" presStyleCnt="0"/>
      <dgm:spPr/>
    </dgm:pt>
    <dgm:pt modelId="{9FCA5403-90ED-435F-B82C-22A326D8B200}" type="pres">
      <dgm:prSet presAssocID="{9D54807F-4F6C-419A-A194-29A7D9700D4C}" presName="parentLeftMargin" presStyleLbl="node1" presStyleIdx="2" presStyleCnt="5"/>
      <dgm:spPr/>
    </dgm:pt>
    <dgm:pt modelId="{FDF54CC1-8AF9-4E38-86A1-3EA401FE19C8}" type="pres">
      <dgm:prSet presAssocID="{9D54807F-4F6C-419A-A194-29A7D9700D4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CEABD3E-BAC1-49C9-9DF9-B1E1D082B8DD}" type="pres">
      <dgm:prSet presAssocID="{9D54807F-4F6C-419A-A194-29A7D9700D4C}" presName="negativeSpace" presStyleCnt="0"/>
      <dgm:spPr/>
    </dgm:pt>
    <dgm:pt modelId="{52FABD4A-1F03-4483-8592-0238D43BD919}" type="pres">
      <dgm:prSet presAssocID="{9D54807F-4F6C-419A-A194-29A7D9700D4C}" presName="childText" presStyleLbl="conFgAcc1" presStyleIdx="3" presStyleCnt="5">
        <dgm:presLayoutVars>
          <dgm:bulletEnabled val="1"/>
        </dgm:presLayoutVars>
      </dgm:prSet>
      <dgm:spPr/>
    </dgm:pt>
    <dgm:pt modelId="{6D6E8889-036D-444A-940A-491A9D95D9E2}" type="pres">
      <dgm:prSet presAssocID="{EB59C082-027F-4E20-AC0C-595421E2AE98}" presName="spaceBetweenRectangles" presStyleCnt="0"/>
      <dgm:spPr/>
    </dgm:pt>
    <dgm:pt modelId="{D96C4AFE-6748-4827-896D-F2B1DECC33EC}" type="pres">
      <dgm:prSet presAssocID="{B2E7841A-B53D-4EBF-B57D-C64733060624}" presName="parentLin" presStyleCnt="0"/>
      <dgm:spPr/>
    </dgm:pt>
    <dgm:pt modelId="{374FC910-79C7-42FB-9179-CF367538329F}" type="pres">
      <dgm:prSet presAssocID="{B2E7841A-B53D-4EBF-B57D-C64733060624}" presName="parentLeftMargin" presStyleLbl="node1" presStyleIdx="3" presStyleCnt="5"/>
      <dgm:spPr/>
    </dgm:pt>
    <dgm:pt modelId="{5090F412-F33E-4352-9418-DEBDD9D92AA5}" type="pres">
      <dgm:prSet presAssocID="{B2E7841A-B53D-4EBF-B57D-C6473306062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BF00B4A-9A76-4181-9BD4-DCCE8143F957}" type="pres">
      <dgm:prSet presAssocID="{B2E7841A-B53D-4EBF-B57D-C64733060624}" presName="negativeSpace" presStyleCnt="0"/>
      <dgm:spPr/>
    </dgm:pt>
    <dgm:pt modelId="{D03B2D69-9209-49DD-A2C0-B32BB6B96BDD}" type="pres">
      <dgm:prSet presAssocID="{B2E7841A-B53D-4EBF-B57D-C6473306062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502AC0B-BE3C-4B6A-84DB-E1AAFCD9A0E9}" type="presOf" srcId="{38571B68-90EF-4BAD-B6CF-1658147193E3}" destId="{622217CD-B958-40F0-9EF2-80856D00725F}" srcOrd="1" destOrd="0" presId="urn:microsoft.com/office/officeart/2005/8/layout/list1"/>
    <dgm:cxn modelId="{E342D22D-5726-4667-B5E1-997839AAF8D3}" type="presOf" srcId="{B2E7841A-B53D-4EBF-B57D-C64733060624}" destId="{5090F412-F33E-4352-9418-DEBDD9D92AA5}" srcOrd="1" destOrd="0" presId="urn:microsoft.com/office/officeart/2005/8/layout/list1"/>
    <dgm:cxn modelId="{CC0F8849-717F-47F4-B21B-A7792C9D6914}" type="presOf" srcId="{9D54807F-4F6C-419A-A194-29A7D9700D4C}" destId="{9FCA5403-90ED-435F-B82C-22A326D8B200}" srcOrd="0" destOrd="0" presId="urn:microsoft.com/office/officeart/2005/8/layout/list1"/>
    <dgm:cxn modelId="{BFC4924D-6AF5-4C14-ACAA-A6F9B28AEFF1}" srcId="{8ADE9605-0F20-449A-993F-DD8760885462}" destId="{9D54807F-4F6C-419A-A194-29A7D9700D4C}" srcOrd="3" destOrd="0" parTransId="{0A80294C-84EA-48B4-824B-E7676EB12C8F}" sibTransId="{EB59C082-027F-4E20-AC0C-595421E2AE98}"/>
    <dgm:cxn modelId="{AD830653-6A36-45F0-BEC8-3928996E0386}" type="presOf" srcId="{8ADE9605-0F20-449A-993F-DD8760885462}" destId="{3B433E0E-B086-4C43-80DD-E78D6E0EA49D}" srcOrd="0" destOrd="0" presId="urn:microsoft.com/office/officeart/2005/8/layout/list1"/>
    <dgm:cxn modelId="{EA56B375-7B38-4FB2-A0C2-9E818FF3A6AA}" type="presOf" srcId="{121EFB42-0EF6-4553-BE12-7FCC703DCB55}" destId="{7C9CA412-92C6-4995-B68A-1824057E593D}" srcOrd="0" destOrd="0" presId="urn:microsoft.com/office/officeart/2005/8/layout/list1"/>
    <dgm:cxn modelId="{4C2AEF79-1547-428D-8502-388028BF9A7B}" type="presOf" srcId="{9D54807F-4F6C-419A-A194-29A7D9700D4C}" destId="{FDF54CC1-8AF9-4E38-86A1-3EA401FE19C8}" srcOrd="1" destOrd="0" presId="urn:microsoft.com/office/officeart/2005/8/layout/list1"/>
    <dgm:cxn modelId="{1CAC8A7D-6CEA-40BD-8CB1-71093DC5CCEA}" srcId="{8ADE9605-0F20-449A-993F-DD8760885462}" destId="{121EFB42-0EF6-4553-BE12-7FCC703DCB55}" srcOrd="0" destOrd="0" parTransId="{E298279F-4226-4BD9-9DC0-759B6A1380B0}" sibTransId="{59827CFF-326B-455A-B0F1-13C8E5ABF979}"/>
    <dgm:cxn modelId="{43786499-FA20-4B82-834E-F8D59332A01A}" srcId="{8ADE9605-0F20-449A-993F-DD8760885462}" destId="{38571B68-90EF-4BAD-B6CF-1658147193E3}" srcOrd="2" destOrd="0" parTransId="{BD91B2FA-71BC-4951-9CC9-588985804AE3}" sibTransId="{93983651-6A89-4317-A15C-61535C71BCD9}"/>
    <dgm:cxn modelId="{298539A0-C294-46E6-A114-BC207EDDF1B2}" srcId="{8ADE9605-0F20-449A-993F-DD8760885462}" destId="{75BAE961-2241-465D-9126-EED1E5C195F0}" srcOrd="1" destOrd="0" parTransId="{A5BD251B-71B0-4480-BC9C-5B77748E41FC}" sibTransId="{D90408FB-0EBF-4490-90C7-C4E3D0EFB6AB}"/>
    <dgm:cxn modelId="{387768AA-CDE0-4D78-8981-5FA18CDC4134}" type="presOf" srcId="{38571B68-90EF-4BAD-B6CF-1658147193E3}" destId="{C304742F-7775-4A73-89B6-AB924282C9EC}" srcOrd="0" destOrd="0" presId="urn:microsoft.com/office/officeart/2005/8/layout/list1"/>
    <dgm:cxn modelId="{D28618BC-2234-4C2A-9BF8-B566C4713326}" type="presOf" srcId="{75BAE961-2241-465D-9126-EED1E5C195F0}" destId="{51A5D072-E059-4747-8853-65BAB78A8946}" srcOrd="0" destOrd="0" presId="urn:microsoft.com/office/officeart/2005/8/layout/list1"/>
    <dgm:cxn modelId="{395EFCCA-70B7-44D4-B1BF-9DF2E161CD9C}" type="presOf" srcId="{75BAE961-2241-465D-9126-EED1E5C195F0}" destId="{C224AA8E-A8C5-4300-82C0-BB4D761DAEBA}" srcOrd="1" destOrd="0" presId="urn:microsoft.com/office/officeart/2005/8/layout/list1"/>
    <dgm:cxn modelId="{F74D13F0-05AE-4AC5-B374-96A7150135A7}" type="presOf" srcId="{121EFB42-0EF6-4553-BE12-7FCC703DCB55}" destId="{4B10BDBC-6092-468F-A6EF-FCB198891EF7}" srcOrd="1" destOrd="0" presId="urn:microsoft.com/office/officeart/2005/8/layout/list1"/>
    <dgm:cxn modelId="{BE122CF1-9EFC-4837-9FE7-6F7B4BD6DBBC}" srcId="{8ADE9605-0F20-449A-993F-DD8760885462}" destId="{B2E7841A-B53D-4EBF-B57D-C64733060624}" srcOrd="4" destOrd="0" parTransId="{9143449D-25DF-4BDB-8AC4-D66A69F9058C}" sibTransId="{36C65DBF-61AD-4E2D-A35F-7B4FF008923D}"/>
    <dgm:cxn modelId="{4C7E17F3-00F7-4203-A324-043FFA576E7E}" type="presOf" srcId="{B2E7841A-B53D-4EBF-B57D-C64733060624}" destId="{374FC910-79C7-42FB-9179-CF367538329F}" srcOrd="0" destOrd="0" presId="urn:microsoft.com/office/officeart/2005/8/layout/list1"/>
    <dgm:cxn modelId="{92614E29-5439-45A9-979D-CD63C5DBB34B}" type="presParOf" srcId="{3B433E0E-B086-4C43-80DD-E78D6E0EA49D}" destId="{A7D54D97-FFC8-4155-B044-28E60B1AB061}" srcOrd="0" destOrd="0" presId="urn:microsoft.com/office/officeart/2005/8/layout/list1"/>
    <dgm:cxn modelId="{C521C127-2091-4B6D-A578-30E122D389E1}" type="presParOf" srcId="{A7D54D97-FFC8-4155-B044-28E60B1AB061}" destId="{7C9CA412-92C6-4995-B68A-1824057E593D}" srcOrd="0" destOrd="0" presId="urn:microsoft.com/office/officeart/2005/8/layout/list1"/>
    <dgm:cxn modelId="{51E474E1-4A40-4B1A-BC49-994FC7278C90}" type="presParOf" srcId="{A7D54D97-FFC8-4155-B044-28E60B1AB061}" destId="{4B10BDBC-6092-468F-A6EF-FCB198891EF7}" srcOrd="1" destOrd="0" presId="urn:microsoft.com/office/officeart/2005/8/layout/list1"/>
    <dgm:cxn modelId="{0576511C-86C9-43C3-A938-EBCB77BCEBB4}" type="presParOf" srcId="{3B433E0E-B086-4C43-80DD-E78D6E0EA49D}" destId="{C8E48FE9-C23B-4A76-9CD3-1C9AC32882BD}" srcOrd="1" destOrd="0" presId="urn:microsoft.com/office/officeart/2005/8/layout/list1"/>
    <dgm:cxn modelId="{9E1AA26D-4CB3-49BF-BEB4-199BBD728EB8}" type="presParOf" srcId="{3B433E0E-B086-4C43-80DD-E78D6E0EA49D}" destId="{020C49FA-5519-48C1-9D5D-894AEEE56E28}" srcOrd="2" destOrd="0" presId="urn:microsoft.com/office/officeart/2005/8/layout/list1"/>
    <dgm:cxn modelId="{F7622497-648C-47C5-9945-2E9AF9CEEC71}" type="presParOf" srcId="{3B433E0E-B086-4C43-80DD-E78D6E0EA49D}" destId="{A9AF4F98-7D0B-4974-B16B-469B24E98184}" srcOrd="3" destOrd="0" presId="urn:microsoft.com/office/officeart/2005/8/layout/list1"/>
    <dgm:cxn modelId="{4158209B-A034-4332-8B25-5E379D2C0C36}" type="presParOf" srcId="{3B433E0E-B086-4C43-80DD-E78D6E0EA49D}" destId="{A2A6132A-3AF3-481E-BE4E-6505EA8B04C8}" srcOrd="4" destOrd="0" presId="urn:microsoft.com/office/officeart/2005/8/layout/list1"/>
    <dgm:cxn modelId="{CC93D439-7F45-477A-A316-E451ECF293DC}" type="presParOf" srcId="{A2A6132A-3AF3-481E-BE4E-6505EA8B04C8}" destId="{51A5D072-E059-4747-8853-65BAB78A8946}" srcOrd="0" destOrd="0" presId="urn:microsoft.com/office/officeart/2005/8/layout/list1"/>
    <dgm:cxn modelId="{F00903A6-2DB9-4EE0-B4B5-273219D5C816}" type="presParOf" srcId="{A2A6132A-3AF3-481E-BE4E-6505EA8B04C8}" destId="{C224AA8E-A8C5-4300-82C0-BB4D761DAEBA}" srcOrd="1" destOrd="0" presId="urn:microsoft.com/office/officeart/2005/8/layout/list1"/>
    <dgm:cxn modelId="{1BEB3059-A36E-4C19-8040-68271CFB4A7F}" type="presParOf" srcId="{3B433E0E-B086-4C43-80DD-E78D6E0EA49D}" destId="{B7EFBF90-60ED-4617-86EF-A7A5D1037534}" srcOrd="5" destOrd="0" presId="urn:microsoft.com/office/officeart/2005/8/layout/list1"/>
    <dgm:cxn modelId="{A5974824-853A-4691-943B-89C985510486}" type="presParOf" srcId="{3B433E0E-B086-4C43-80DD-E78D6E0EA49D}" destId="{6CF2482E-EFB7-4052-8DA8-CFFAEE42ABF6}" srcOrd="6" destOrd="0" presId="urn:microsoft.com/office/officeart/2005/8/layout/list1"/>
    <dgm:cxn modelId="{D180E257-2568-475E-920A-204F03A526EF}" type="presParOf" srcId="{3B433E0E-B086-4C43-80DD-E78D6E0EA49D}" destId="{ABF5D5D4-3190-4C54-8A20-CE1DE49CE158}" srcOrd="7" destOrd="0" presId="urn:microsoft.com/office/officeart/2005/8/layout/list1"/>
    <dgm:cxn modelId="{FFE3F203-AC72-46E8-9112-BC5E0B4CA11A}" type="presParOf" srcId="{3B433E0E-B086-4C43-80DD-E78D6E0EA49D}" destId="{D58CAEAB-56A5-4B81-9D5A-E30D601149E3}" srcOrd="8" destOrd="0" presId="urn:microsoft.com/office/officeart/2005/8/layout/list1"/>
    <dgm:cxn modelId="{6DAA833D-AFD9-4B86-802D-A9B044979CE6}" type="presParOf" srcId="{D58CAEAB-56A5-4B81-9D5A-E30D601149E3}" destId="{C304742F-7775-4A73-89B6-AB924282C9EC}" srcOrd="0" destOrd="0" presId="urn:microsoft.com/office/officeart/2005/8/layout/list1"/>
    <dgm:cxn modelId="{3B1A4027-A69A-4209-9E82-A66E18EADA96}" type="presParOf" srcId="{D58CAEAB-56A5-4B81-9D5A-E30D601149E3}" destId="{622217CD-B958-40F0-9EF2-80856D00725F}" srcOrd="1" destOrd="0" presId="urn:microsoft.com/office/officeart/2005/8/layout/list1"/>
    <dgm:cxn modelId="{C6F46164-7B2C-40C3-87D7-AE7E4344FE01}" type="presParOf" srcId="{3B433E0E-B086-4C43-80DD-E78D6E0EA49D}" destId="{1133AD9C-D5F7-474E-8174-8A77F9E5A783}" srcOrd="9" destOrd="0" presId="urn:microsoft.com/office/officeart/2005/8/layout/list1"/>
    <dgm:cxn modelId="{FE8CC41C-1C58-4E04-B304-807B06231F26}" type="presParOf" srcId="{3B433E0E-B086-4C43-80DD-E78D6E0EA49D}" destId="{485BECC8-A175-48D6-BD4A-0DD45F708E5D}" srcOrd="10" destOrd="0" presId="urn:microsoft.com/office/officeart/2005/8/layout/list1"/>
    <dgm:cxn modelId="{4DD8BDAB-B569-4BCC-951D-4304A93A13C6}" type="presParOf" srcId="{3B433E0E-B086-4C43-80DD-E78D6E0EA49D}" destId="{63A621F2-3AFE-4BFD-A09D-DE8027B42AE2}" srcOrd="11" destOrd="0" presId="urn:microsoft.com/office/officeart/2005/8/layout/list1"/>
    <dgm:cxn modelId="{E3089DE0-0C8E-4843-83C7-83A7DB0C2479}" type="presParOf" srcId="{3B433E0E-B086-4C43-80DD-E78D6E0EA49D}" destId="{926F504C-90DC-4575-B9FE-9C5929AD2394}" srcOrd="12" destOrd="0" presId="urn:microsoft.com/office/officeart/2005/8/layout/list1"/>
    <dgm:cxn modelId="{896B3FA1-56CA-4757-AB5A-70C38D820BBF}" type="presParOf" srcId="{926F504C-90DC-4575-B9FE-9C5929AD2394}" destId="{9FCA5403-90ED-435F-B82C-22A326D8B200}" srcOrd="0" destOrd="0" presId="urn:microsoft.com/office/officeart/2005/8/layout/list1"/>
    <dgm:cxn modelId="{1CA042D4-DFE3-4F20-95DB-4964C857FE4F}" type="presParOf" srcId="{926F504C-90DC-4575-B9FE-9C5929AD2394}" destId="{FDF54CC1-8AF9-4E38-86A1-3EA401FE19C8}" srcOrd="1" destOrd="0" presId="urn:microsoft.com/office/officeart/2005/8/layout/list1"/>
    <dgm:cxn modelId="{A6E592C4-5180-4A19-8BA8-6253B79FEC00}" type="presParOf" srcId="{3B433E0E-B086-4C43-80DD-E78D6E0EA49D}" destId="{BCEABD3E-BAC1-49C9-9DF9-B1E1D082B8DD}" srcOrd="13" destOrd="0" presId="urn:microsoft.com/office/officeart/2005/8/layout/list1"/>
    <dgm:cxn modelId="{1EEBBFDA-B3C1-4ED8-9F5D-DF84CA2E88B7}" type="presParOf" srcId="{3B433E0E-B086-4C43-80DD-E78D6E0EA49D}" destId="{52FABD4A-1F03-4483-8592-0238D43BD919}" srcOrd="14" destOrd="0" presId="urn:microsoft.com/office/officeart/2005/8/layout/list1"/>
    <dgm:cxn modelId="{0D7F8A15-C8CD-4F3F-9703-5F7F0716EEA1}" type="presParOf" srcId="{3B433E0E-B086-4C43-80DD-E78D6E0EA49D}" destId="{6D6E8889-036D-444A-940A-491A9D95D9E2}" srcOrd="15" destOrd="0" presId="urn:microsoft.com/office/officeart/2005/8/layout/list1"/>
    <dgm:cxn modelId="{935991D9-B7C4-4E6F-8421-94638A34883B}" type="presParOf" srcId="{3B433E0E-B086-4C43-80DD-E78D6E0EA49D}" destId="{D96C4AFE-6748-4827-896D-F2B1DECC33EC}" srcOrd="16" destOrd="0" presId="urn:microsoft.com/office/officeart/2005/8/layout/list1"/>
    <dgm:cxn modelId="{77E3FB2F-2BEC-49C4-AB7E-49E8EFDB2D5A}" type="presParOf" srcId="{D96C4AFE-6748-4827-896D-F2B1DECC33EC}" destId="{374FC910-79C7-42FB-9179-CF367538329F}" srcOrd="0" destOrd="0" presId="urn:microsoft.com/office/officeart/2005/8/layout/list1"/>
    <dgm:cxn modelId="{693FD04D-A3B8-4A35-9984-D0FD4542959A}" type="presParOf" srcId="{D96C4AFE-6748-4827-896D-F2B1DECC33EC}" destId="{5090F412-F33E-4352-9418-DEBDD9D92AA5}" srcOrd="1" destOrd="0" presId="urn:microsoft.com/office/officeart/2005/8/layout/list1"/>
    <dgm:cxn modelId="{B60A82D8-7483-4868-9746-8C1091A183A4}" type="presParOf" srcId="{3B433E0E-B086-4C43-80DD-E78D6E0EA49D}" destId="{6BF00B4A-9A76-4181-9BD4-DCCE8143F957}" srcOrd="17" destOrd="0" presId="urn:microsoft.com/office/officeart/2005/8/layout/list1"/>
    <dgm:cxn modelId="{76FE6661-B5FA-4F33-9DF4-D73F3A7C2276}" type="presParOf" srcId="{3B433E0E-B086-4C43-80DD-E78D6E0EA49D}" destId="{D03B2D69-9209-49DD-A2C0-B32BB6B96BD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C49FA-5519-48C1-9D5D-894AEEE56E28}">
      <dsp:nvSpPr>
        <dsp:cNvPr id="0" name=""/>
        <dsp:cNvSpPr/>
      </dsp:nvSpPr>
      <dsp:spPr>
        <a:xfrm>
          <a:off x="0" y="46127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0BDBC-6092-468F-A6EF-FCB198891EF7}">
      <dsp:nvSpPr>
        <dsp:cNvPr id="0" name=""/>
        <dsp:cNvSpPr/>
      </dsp:nvSpPr>
      <dsp:spPr>
        <a:xfrm>
          <a:off x="225663" y="10703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INEP e ENEM</a:t>
          </a:r>
          <a:endParaRPr lang="en-US" sz="2400" kern="1200"/>
        </a:p>
      </dsp:txBody>
      <dsp:txXfrm>
        <a:off x="260248" y="141622"/>
        <a:ext cx="3090113" cy="639310"/>
      </dsp:txXfrm>
    </dsp:sp>
    <dsp:sp modelId="{6CF2482E-EFB7-4052-8DA8-CFFAEE42ABF6}">
      <dsp:nvSpPr>
        <dsp:cNvPr id="0" name=""/>
        <dsp:cNvSpPr/>
      </dsp:nvSpPr>
      <dsp:spPr>
        <a:xfrm>
          <a:off x="0" y="154991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4AA8E-A8C5-4300-82C0-BB4D761DAEBA}">
      <dsp:nvSpPr>
        <dsp:cNvPr id="0" name=""/>
        <dsp:cNvSpPr/>
      </dsp:nvSpPr>
      <dsp:spPr>
        <a:xfrm>
          <a:off x="225663" y="119567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Big data e análise de dados</a:t>
          </a:r>
          <a:endParaRPr lang="en-US" sz="2400" kern="1200"/>
        </a:p>
      </dsp:txBody>
      <dsp:txXfrm>
        <a:off x="260248" y="1230262"/>
        <a:ext cx="3090113" cy="639310"/>
      </dsp:txXfrm>
    </dsp:sp>
    <dsp:sp modelId="{485BECC8-A175-48D6-BD4A-0DD45F708E5D}">
      <dsp:nvSpPr>
        <dsp:cNvPr id="0" name=""/>
        <dsp:cNvSpPr/>
      </dsp:nvSpPr>
      <dsp:spPr>
        <a:xfrm>
          <a:off x="0" y="263855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217CD-B958-40F0-9EF2-80856D00725F}">
      <dsp:nvSpPr>
        <dsp:cNvPr id="0" name=""/>
        <dsp:cNvSpPr/>
      </dsp:nvSpPr>
      <dsp:spPr>
        <a:xfrm>
          <a:off x="225663" y="228431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Business </a:t>
          </a:r>
          <a:r>
            <a:rPr lang="pt-BR" sz="2400" kern="1200" err="1"/>
            <a:t>Inteligence</a:t>
          </a:r>
          <a:endParaRPr lang="en-US" sz="2400" kern="1200"/>
        </a:p>
      </dsp:txBody>
      <dsp:txXfrm>
        <a:off x="260248" y="2318902"/>
        <a:ext cx="3090113" cy="639310"/>
      </dsp:txXfrm>
    </dsp:sp>
    <dsp:sp modelId="{52FABD4A-1F03-4483-8592-0238D43BD919}">
      <dsp:nvSpPr>
        <dsp:cNvPr id="0" name=""/>
        <dsp:cNvSpPr/>
      </dsp:nvSpPr>
      <dsp:spPr>
        <a:xfrm>
          <a:off x="0" y="372719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54CC1-8AF9-4E38-86A1-3EA401FE19C8}">
      <dsp:nvSpPr>
        <dsp:cNvPr id="0" name=""/>
        <dsp:cNvSpPr/>
      </dsp:nvSpPr>
      <dsp:spPr>
        <a:xfrm>
          <a:off x="225663" y="337295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Modelagem de </a:t>
          </a:r>
          <a:r>
            <a:rPr lang="pt-BR" sz="2400" kern="1200" err="1"/>
            <a:t>Database</a:t>
          </a:r>
          <a:endParaRPr lang="en-US" sz="2400" kern="1200"/>
        </a:p>
      </dsp:txBody>
      <dsp:txXfrm>
        <a:off x="260248" y="3407542"/>
        <a:ext cx="3090113" cy="639310"/>
      </dsp:txXfrm>
    </dsp:sp>
    <dsp:sp modelId="{D03B2D69-9209-49DD-A2C0-B32BB6B96BDD}">
      <dsp:nvSpPr>
        <dsp:cNvPr id="0" name=""/>
        <dsp:cNvSpPr/>
      </dsp:nvSpPr>
      <dsp:spPr>
        <a:xfrm>
          <a:off x="0" y="481583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0F412-F33E-4352-9418-DEBDD9D92AA5}">
      <dsp:nvSpPr>
        <dsp:cNvPr id="0" name=""/>
        <dsp:cNvSpPr/>
      </dsp:nvSpPr>
      <dsp:spPr>
        <a:xfrm>
          <a:off x="225663" y="446159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Mineração e KDD</a:t>
          </a:r>
          <a:endParaRPr lang="en-US" sz="2400" kern="1200"/>
        </a:p>
      </dsp:txBody>
      <dsp:txXfrm>
        <a:off x="260248" y="4496182"/>
        <a:ext cx="3090113" cy="63931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A1380-FCA4-4EE3-9DB6-1167BF3AEFA7}">
      <dsp:nvSpPr>
        <dsp:cNvPr id="0" name=""/>
        <dsp:cNvSpPr/>
      </dsp:nvSpPr>
      <dsp:spPr>
        <a:xfrm>
          <a:off x="0" y="64837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5E167-2CB5-4605-A15E-44E0F941D4B0}">
      <dsp:nvSpPr>
        <dsp:cNvPr id="0" name=""/>
        <dsp:cNvSpPr/>
      </dsp:nvSpPr>
      <dsp:spPr>
        <a:xfrm>
          <a:off x="322574" y="33841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Cloud Services</a:t>
          </a:r>
        </a:p>
      </dsp:txBody>
      <dsp:txXfrm>
        <a:off x="352836" y="368679"/>
        <a:ext cx="4455519" cy="559396"/>
      </dsp:txXfrm>
    </dsp:sp>
    <dsp:sp modelId="{4D3B0763-DB88-41F5-AB10-2B190D54AF63}">
      <dsp:nvSpPr>
        <dsp:cNvPr id="0" name=""/>
        <dsp:cNvSpPr/>
      </dsp:nvSpPr>
      <dsp:spPr>
        <a:xfrm>
          <a:off x="0" y="160093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19BD0-D1BD-4C66-861C-82232981A44D}">
      <dsp:nvSpPr>
        <dsp:cNvPr id="0" name=""/>
        <dsp:cNvSpPr/>
      </dsp:nvSpPr>
      <dsp:spPr>
        <a:xfrm>
          <a:off x="322574" y="129097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Visualizadores de dados e ferramentas de desenvolvimento</a:t>
          </a:r>
        </a:p>
      </dsp:txBody>
      <dsp:txXfrm>
        <a:off x="352836" y="1321239"/>
        <a:ext cx="4455519" cy="559396"/>
      </dsp:txXfrm>
    </dsp:sp>
    <dsp:sp modelId="{647708EA-4627-4C14-8786-9EB8A3EECC37}">
      <dsp:nvSpPr>
        <dsp:cNvPr id="0" name=""/>
        <dsp:cNvSpPr/>
      </dsp:nvSpPr>
      <dsp:spPr>
        <a:xfrm>
          <a:off x="0" y="255349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F8504-B6A3-4E8D-AB3C-32AF033345AA}">
      <dsp:nvSpPr>
        <dsp:cNvPr id="0" name=""/>
        <dsp:cNvSpPr/>
      </dsp:nvSpPr>
      <dsp:spPr>
        <a:xfrm>
          <a:off x="322574" y="224353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Linguagens e padrões de documentos</a:t>
          </a:r>
        </a:p>
      </dsp:txBody>
      <dsp:txXfrm>
        <a:off x="352836" y="2273799"/>
        <a:ext cx="4455519" cy="559396"/>
      </dsp:txXfrm>
    </dsp:sp>
    <dsp:sp modelId="{CE7D47A5-A330-465B-9769-A3F92CF29855}">
      <dsp:nvSpPr>
        <dsp:cNvPr id="0" name=""/>
        <dsp:cNvSpPr/>
      </dsp:nvSpPr>
      <dsp:spPr>
        <a:xfrm>
          <a:off x="0" y="350605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922024-063A-41CA-88D4-455F9AEC895C}">
      <dsp:nvSpPr>
        <dsp:cNvPr id="0" name=""/>
        <dsp:cNvSpPr/>
      </dsp:nvSpPr>
      <dsp:spPr>
        <a:xfrm>
          <a:off x="322574" y="319609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Git e Github</a:t>
          </a:r>
        </a:p>
      </dsp:txBody>
      <dsp:txXfrm>
        <a:off x="352836" y="3226359"/>
        <a:ext cx="4455519" cy="55939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A1380-FCA4-4EE3-9DB6-1167BF3AEFA7}">
      <dsp:nvSpPr>
        <dsp:cNvPr id="0" name=""/>
        <dsp:cNvSpPr/>
      </dsp:nvSpPr>
      <dsp:spPr>
        <a:xfrm>
          <a:off x="0" y="64837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5E167-2CB5-4605-A15E-44E0F941D4B0}">
      <dsp:nvSpPr>
        <dsp:cNvPr id="0" name=""/>
        <dsp:cNvSpPr/>
      </dsp:nvSpPr>
      <dsp:spPr>
        <a:xfrm>
          <a:off x="322574" y="33841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Cloud Services</a:t>
          </a:r>
        </a:p>
      </dsp:txBody>
      <dsp:txXfrm>
        <a:off x="352836" y="368679"/>
        <a:ext cx="4455519" cy="559396"/>
      </dsp:txXfrm>
    </dsp:sp>
    <dsp:sp modelId="{4D3B0763-DB88-41F5-AB10-2B190D54AF63}">
      <dsp:nvSpPr>
        <dsp:cNvPr id="0" name=""/>
        <dsp:cNvSpPr/>
      </dsp:nvSpPr>
      <dsp:spPr>
        <a:xfrm>
          <a:off x="0" y="160093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19BD0-D1BD-4C66-861C-82232981A44D}">
      <dsp:nvSpPr>
        <dsp:cNvPr id="0" name=""/>
        <dsp:cNvSpPr/>
      </dsp:nvSpPr>
      <dsp:spPr>
        <a:xfrm>
          <a:off x="322574" y="129097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Visualizadores de dados e ferramentas de desenvolvimento</a:t>
          </a:r>
        </a:p>
      </dsp:txBody>
      <dsp:txXfrm>
        <a:off x="352836" y="1321239"/>
        <a:ext cx="4455519" cy="559396"/>
      </dsp:txXfrm>
    </dsp:sp>
    <dsp:sp modelId="{647708EA-4627-4C14-8786-9EB8A3EECC37}">
      <dsp:nvSpPr>
        <dsp:cNvPr id="0" name=""/>
        <dsp:cNvSpPr/>
      </dsp:nvSpPr>
      <dsp:spPr>
        <a:xfrm>
          <a:off x="0" y="255349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F8504-B6A3-4E8D-AB3C-32AF033345AA}">
      <dsp:nvSpPr>
        <dsp:cNvPr id="0" name=""/>
        <dsp:cNvSpPr/>
      </dsp:nvSpPr>
      <dsp:spPr>
        <a:xfrm>
          <a:off x="322574" y="224353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Linguagens e padrões de documentos</a:t>
          </a:r>
        </a:p>
      </dsp:txBody>
      <dsp:txXfrm>
        <a:off x="352836" y="2273799"/>
        <a:ext cx="4455519" cy="559396"/>
      </dsp:txXfrm>
    </dsp:sp>
    <dsp:sp modelId="{CE7D47A5-A330-465B-9769-A3F92CF29855}">
      <dsp:nvSpPr>
        <dsp:cNvPr id="0" name=""/>
        <dsp:cNvSpPr/>
      </dsp:nvSpPr>
      <dsp:spPr>
        <a:xfrm>
          <a:off x="0" y="350605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922024-063A-41CA-88D4-455F9AEC895C}">
      <dsp:nvSpPr>
        <dsp:cNvPr id="0" name=""/>
        <dsp:cNvSpPr/>
      </dsp:nvSpPr>
      <dsp:spPr>
        <a:xfrm>
          <a:off x="322574" y="319609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Git e Github</a:t>
          </a:r>
        </a:p>
      </dsp:txBody>
      <dsp:txXfrm>
        <a:off x="352836" y="3226359"/>
        <a:ext cx="4455519" cy="55939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A1380-FCA4-4EE3-9DB6-1167BF3AEFA7}">
      <dsp:nvSpPr>
        <dsp:cNvPr id="0" name=""/>
        <dsp:cNvSpPr/>
      </dsp:nvSpPr>
      <dsp:spPr>
        <a:xfrm>
          <a:off x="0" y="64837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5E167-2CB5-4605-A15E-44E0F941D4B0}">
      <dsp:nvSpPr>
        <dsp:cNvPr id="0" name=""/>
        <dsp:cNvSpPr/>
      </dsp:nvSpPr>
      <dsp:spPr>
        <a:xfrm>
          <a:off x="322574" y="33841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Cloud Services</a:t>
          </a:r>
        </a:p>
      </dsp:txBody>
      <dsp:txXfrm>
        <a:off x="352836" y="368679"/>
        <a:ext cx="4455519" cy="559396"/>
      </dsp:txXfrm>
    </dsp:sp>
    <dsp:sp modelId="{4D3B0763-DB88-41F5-AB10-2B190D54AF63}">
      <dsp:nvSpPr>
        <dsp:cNvPr id="0" name=""/>
        <dsp:cNvSpPr/>
      </dsp:nvSpPr>
      <dsp:spPr>
        <a:xfrm>
          <a:off x="0" y="160093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19BD0-D1BD-4C66-861C-82232981A44D}">
      <dsp:nvSpPr>
        <dsp:cNvPr id="0" name=""/>
        <dsp:cNvSpPr/>
      </dsp:nvSpPr>
      <dsp:spPr>
        <a:xfrm>
          <a:off x="322574" y="129097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Visualizadores de dados e ferramentas de desenvolvimento</a:t>
          </a:r>
        </a:p>
      </dsp:txBody>
      <dsp:txXfrm>
        <a:off x="352836" y="1321239"/>
        <a:ext cx="4455519" cy="559396"/>
      </dsp:txXfrm>
    </dsp:sp>
    <dsp:sp modelId="{647708EA-4627-4C14-8786-9EB8A3EECC37}">
      <dsp:nvSpPr>
        <dsp:cNvPr id="0" name=""/>
        <dsp:cNvSpPr/>
      </dsp:nvSpPr>
      <dsp:spPr>
        <a:xfrm>
          <a:off x="0" y="255349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F8504-B6A3-4E8D-AB3C-32AF033345AA}">
      <dsp:nvSpPr>
        <dsp:cNvPr id="0" name=""/>
        <dsp:cNvSpPr/>
      </dsp:nvSpPr>
      <dsp:spPr>
        <a:xfrm>
          <a:off x="322574" y="224353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Linguagens e padrões de documentos</a:t>
          </a:r>
        </a:p>
      </dsp:txBody>
      <dsp:txXfrm>
        <a:off x="352836" y="2273799"/>
        <a:ext cx="4455519" cy="559396"/>
      </dsp:txXfrm>
    </dsp:sp>
    <dsp:sp modelId="{CE7D47A5-A330-465B-9769-A3F92CF29855}">
      <dsp:nvSpPr>
        <dsp:cNvPr id="0" name=""/>
        <dsp:cNvSpPr/>
      </dsp:nvSpPr>
      <dsp:spPr>
        <a:xfrm>
          <a:off x="0" y="350605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922024-063A-41CA-88D4-455F9AEC895C}">
      <dsp:nvSpPr>
        <dsp:cNvPr id="0" name=""/>
        <dsp:cNvSpPr/>
      </dsp:nvSpPr>
      <dsp:spPr>
        <a:xfrm>
          <a:off x="322574" y="319609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Git e Github</a:t>
          </a:r>
        </a:p>
      </dsp:txBody>
      <dsp:txXfrm>
        <a:off x="352836" y="3226359"/>
        <a:ext cx="4455519" cy="55939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A1380-FCA4-4EE3-9DB6-1167BF3AEFA7}">
      <dsp:nvSpPr>
        <dsp:cNvPr id="0" name=""/>
        <dsp:cNvSpPr/>
      </dsp:nvSpPr>
      <dsp:spPr>
        <a:xfrm>
          <a:off x="0" y="64837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5E167-2CB5-4605-A15E-44E0F941D4B0}">
      <dsp:nvSpPr>
        <dsp:cNvPr id="0" name=""/>
        <dsp:cNvSpPr/>
      </dsp:nvSpPr>
      <dsp:spPr>
        <a:xfrm>
          <a:off x="322574" y="33841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Cloud Services</a:t>
          </a:r>
        </a:p>
      </dsp:txBody>
      <dsp:txXfrm>
        <a:off x="352836" y="368679"/>
        <a:ext cx="4455519" cy="559396"/>
      </dsp:txXfrm>
    </dsp:sp>
    <dsp:sp modelId="{4D3B0763-DB88-41F5-AB10-2B190D54AF63}">
      <dsp:nvSpPr>
        <dsp:cNvPr id="0" name=""/>
        <dsp:cNvSpPr/>
      </dsp:nvSpPr>
      <dsp:spPr>
        <a:xfrm>
          <a:off x="0" y="160093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19BD0-D1BD-4C66-861C-82232981A44D}">
      <dsp:nvSpPr>
        <dsp:cNvPr id="0" name=""/>
        <dsp:cNvSpPr/>
      </dsp:nvSpPr>
      <dsp:spPr>
        <a:xfrm>
          <a:off x="322574" y="129097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Visualizadores de dados e ferramentas de desenvolvimento</a:t>
          </a:r>
        </a:p>
      </dsp:txBody>
      <dsp:txXfrm>
        <a:off x="352836" y="1321239"/>
        <a:ext cx="4455519" cy="559396"/>
      </dsp:txXfrm>
    </dsp:sp>
    <dsp:sp modelId="{647708EA-4627-4C14-8786-9EB8A3EECC37}">
      <dsp:nvSpPr>
        <dsp:cNvPr id="0" name=""/>
        <dsp:cNvSpPr/>
      </dsp:nvSpPr>
      <dsp:spPr>
        <a:xfrm>
          <a:off x="0" y="255349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F8504-B6A3-4E8D-AB3C-32AF033345AA}">
      <dsp:nvSpPr>
        <dsp:cNvPr id="0" name=""/>
        <dsp:cNvSpPr/>
      </dsp:nvSpPr>
      <dsp:spPr>
        <a:xfrm>
          <a:off x="322574" y="224353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Linguagens e padrões de documentos</a:t>
          </a:r>
        </a:p>
      </dsp:txBody>
      <dsp:txXfrm>
        <a:off x="352836" y="2273799"/>
        <a:ext cx="4455519" cy="559396"/>
      </dsp:txXfrm>
    </dsp:sp>
    <dsp:sp modelId="{CE7D47A5-A330-465B-9769-A3F92CF29855}">
      <dsp:nvSpPr>
        <dsp:cNvPr id="0" name=""/>
        <dsp:cNvSpPr/>
      </dsp:nvSpPr>
      <dsp:spPr>
        <a:xfrm>
          <a:off x="0" y="350605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922024-063A-41CA-88D4-455F9AEC895C}">
      <dsp:nvSpPr>
        <dsp:cNvPr id="0" name=""/>
        <dsp:cNvSpPr/>
      </dsp:nvSpPr>
      <dsp:spPr>
        <a:xfrm>
          <a:off x="322574" y="319609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Git e Github</a:t>
          </a:r>
        </a:p>
      </dsp:txBody>
      <dsp:txXfrm>
        <a:off x="352836" y="3226359"/>
        <a:ext cx="4455519" cy="55939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979F1-AA3F-4DF4-924F-E7B19718BBBB}">
      <dsp:nvSpPr>
        <dsp:cNvPr id="0" name=""/>
        <dsp:cNvSpPr/>
      </dsp:nvSpPr>
      <dsp:spPr>
        <a:xfrm>
          <a:off x="0" y="3768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26876-28D5-4256-B6D4-15019CD01869}">
      <dsp:nvSpPr>
        <dsp:cNvPr id="0" name=""/>
        <dsp:cNvSpPr/>
      </dsp:nvSpPr>
      <dsp:spPr>
        <a:xfrm>
          <a:off x="242789" y="184355"/>
          <a:ext cx="441434" cy="4414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57401-2EC7-44AE-B993-EDA5258A8A41}">
      <dsp:nvSpPr>
        <dsp:cNvPr id="0" name=""/>
        <dsp:cNvSpPr/>
      </dsp:nvSpPr>
      <dsp:spPr>
        <a:xfrm>
          <a:off x="927013" y="3768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Gerência do projeto</a:t>
          </a:r>
          <a:endParaRPr lang="en-US" sz="1900" kern="1200"/>
        </a:p>
      </dsp:txBody>
      <dsp:txXfrm>
        <a:off x="927013" y="3768"/>
        <a:ext cx="5765800" cy="802608"/>
      </dsp:txXfrm>
    </dsp:sp>
    <dsp:sp modelId="{E227087F-43ED-45F2-8CF5-E533DA99988E}">
      <dsp:nvSpPr>
        <dsp:cNvPr id="0" name=""/>
        <dsp:cNvSpPr/>
      </dsp:nvSpPr>
      <dsp:spPr>
        <a:xfrm>
          <a:off x="0" y="1007029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0A030-11CE-4656-8489-ACBD2AAD06F9}">
      <dsp:nvSpPr>
        <dsp:cNvPr id="0" name=""/>
        <dsp:cNvSpPr/>
      </dsp:nvSpPr>
      <dsp:spPr>
        <a:xfrm>
          <a:off x="242789" y="1187616"/>
          <a:ext cx="441434" cy="4414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8016C-A193-425F-AE66-C443A5A571F7}">
      <dsp:nvSpPr>
        <dsp:cNvPr id="0" name=""/>
        <dsp:cNvSpPr/>
      </dsp:nvSpPr>
      <dsp:spPr>
        <a:xfrm>
          <a:off x="927013" y="1007029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Engenharia de dados</a:t>
          </a:r>
          <a:endParaRPr lang="en-US" sz="1900" kern="1200"/>
        </a:p>
      </dsp:txBody>
      <dsp:txXfrm>
        <a:off x="927013" y="1007029"/>
        <a:ext cx="5765800" cy="802608"/>
      </dsp:txXfrm>
    </dsp:sp>
    <dsp:sp modelId="{30F13221-B017-450E-AA07-B040C2C538FF}">
      <dsp:nvSpPr>
        <dsp:cNvPr id="0" name=""/>
        <dsp:cNvSpPr/>
      </dsp:nvSpPr>
      <dsp:spPr>
        <a:xfrm>
          <a:off x="0" y="2010290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935A6-C9C9-446F-B579-E0E1DDDBBC32}">
      <dsp:nvSpPr>
        <dsp:cNvPr id="0" name=""/>
        <dsp:cNvSpPr/>
      </dsp:nvSpPr>
      <dsp:spPr>
        <a:xfrm>
          <a:off x="242789" y="2190877"/>
          <a:ext cx="441434" cy="4414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AC2F2-1B90-49D4-9147-8C2A67E254A0}">
      <dsp:nvSpPr>
        <dsp:cNvPr id="0" name=""/>
        <dsp:cNvSpPr/>
      </dsp:nvSpPr>
      <dsp:spPr>
        <a:xfrm>
          <a:off x="927013" y="2010290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Ciência de dados</a:t>
          </a:r>
          <a:endParaRPr lang="en-US" sz="1900" kern="1200"/>
        </a:p>
      </dsp:txBody>
      <dsp:txXfrm>
        <a:off x="927013" y="2010290"/>
        <a:ext cx="5765800" cy="802608"/>
      </dsp:txXfrm>
    </dsp:sp>
    <dsp:sp modelId="{7CB8E230-71BF-4ED1-905F-A0C97CEAF5EC}">
      <dsp:nvSpPr>
        <dsp:cNvPr id="0" name=""/>
        <dsp:cNvSpPr/>
      </dsp:nvSpPr>
      <dsp:spPr>
        <a:xfrm>
          <a:off x="0" y="3013551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41611E-1DBF-4B95-A8EB-5B32409E845B}">
      <dsp:nvSpPr>
        <dsp:cNvPr id="0" name=""/>
        <dsp:cNvSpPr/>
      </dsp:nvSpPr>
      <dsp:spPr>
        <a:xfrm>
          <a:off x="242789" y="3194138"/>
          <a:ext cx="441434" cy="4414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3123B-9671-4C4F-BDE4-D02B2B85F8CB}">
      <dsp:nvSpPr>
        <dsp:cNvPr id="0" name=""/>
        <dsp:cNvSpPr/>
      </dsp:nvSpPr>
      <dsp:spPr>
        <a:xfrm>
          <a:off x="927013" y="3013551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Análise de dados</a:t>
          </a:r>
          <a:endParaRPr lang="en-US" sz="1900" kern="1200"/>
        </a:p>
      </dsp:txBody>
      <dsp:txXfrm>
        <a:off x="927013" y="3013551"/>
        <a:ext cx="5765800" cy="802608"/>
      </dsp:txXfrm>
    </dsp:sp>
    <dsp:sp modelId="{30B22301-EC35-4961-81F0-7A83F731890B}">
      <dsp:nvSpPr>
        <dsp:cNvPr id="0" name=""/>
        <dsp:cNvSpPr/>
      </dsp:nvSpPr>
      <dsp:spPr>
        <a:xfrm>
          <a:off x="0" y="4016812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B671FC-AECA-4BB5-8CF4-7C5A69C40CA5}">
      <dsp:nvSpPr>
        <dsp:cNvPr id="0" name=""/>
        <dsp:cNvSpPr/>
      </dsp:nvSpPr>
      <dsp:spPr>
        <a:xfrm>
          <a:off x="242789" y="4197399"/>
          <a:ext cx="441434" cy="44143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5C567-DE16-46F4-880A-ACCA2F5F77F3}">
      <dsp:nvSpPr>
        <dsp:cNvPr id="0" name=""/>
        <dsp:cNvSpPr/>
      </dsp:nvSpPr>
      <dsp:spPr>
        <a:xfrm>
          <a:off x="927013" y="4016812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Visualização de dados</a:t>
          </a:r>
          <a:endParaRPr lang="en-US" sz="1900" kern="1200"/>
        </a:p>
      </dsp:txBody>
      <dsp:txXfrm>
        <a:off x="927013" y="4016812"/>
        <a:ext cx="5765800" cy="80260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979F1-AA3F-4DF4-924F-E7B19718BBBB}">
      <dsp:nvSpPr>
        <dsp:cNvPr id="0" name=""/>
        <dsp:cNvSpPr/>
      </dsp:nvSpPr>
      <dsp:spPr>
        <a:xfrm>
          <a:off x="0" y="3768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26876-28D5-4256-B6D4-15019CD01869}">
      <dsp:nvSpPr>
        <dsp:cNvPr id="0" name=""/>
        <dsp:cNvSpPr/>
      </dsp:nvSpPr>
      <dsp:spPr>
        <a:xfrm>
          <a:off x="242789" y="184355"/>
          <a:ext cx="441434" cy="4414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57401-2EC7-44AE-B993-EDA5258A8A41}">
      <dsp:nvSpPr>
        <dsp:cNvPr id="0" name=""/>
        <dsp:cNvSpPr/>
      </dsp:nvSpPr>
      <dsp:spPr>
        <a:xfrm>
          <a:off x="927013" y="3768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Gerência do projeto</a:t>
          </a:r>
          <a:endParaRPr lang="en-US" sz="1900" kern="1200"/>
        </a:p>
      </dsp:txBody>
      <dsp:txXfrm>
        <a:off x="927013" y="3768"/>
        <a:ext cx="5765800" cy="802608"/>
      </dsp:txXfrm>
    </dsp:sp>
    <dsp:sp modelId="{E227087F-43ED-45F2-8CF5-E533DA99988E}">
      <dsp:nvSpPr>
        <dsp:cNvPr id="0" name=""/>
        <dsp:cNvSpPr/>
      </dsp:nvSpPr>
      <dsp:spPr>
        <a:xfrm>
          <a:off x="0" y="1007029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0A030-11CE-4656-8489-ACBD2AAD06F9}">
      <dsp:nvSpPr>
        <dsp:cNvPr id="0" name=""/>
        <dsp:cNvSpPr/>
      </dsp:nvSpPr>
      <dsp:spPr>
        <a:xfrm>
          <a:off x="242789" y="1187616"/>
          <a:ext cx="441434" cy="4414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8016C-A193-425F-AE66-C443A5A571F7}">
      <dsp:nvSpPr>
        <dsp:cNvPr id="0" name=""/>
        <dsp:cNvSpPr/>
      </dsp:nvSpPr>
      <dsp:spPr>
        <a:xfrm>
          <a:off x="927013" y="1007029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Engenharia de dados</a:t>
          </a:r>
          <a:endParaRPr lang="en-US" sz="1900" kern="1200"/>
        </a:p>
      </dsp:txBody>
      <dsp:txXfrm>
        <a:off x="927013" y="1007029"/>
        <a:ext cx="5765800" cy="802608"/>
      </dsp:txXfrm>
    </dsp:sp>
    <dsp:sp modelId="{30F13221-B017-450E-AA07-B040C2C538FF}">
      <dsp:nvSpPr>
        <dsp:cNvPr id="0" name=""/>
        <dsp:cNvSpPr/>
      </dsp:nvSpPr>
      <dsp:spPr>
        <a:xfrm>
          <a:off x="0" y="2010290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935A6-C9C9-446F-B579-E0E1DDDBBC32}">
      <dsp:nvSpPr>
        <dsp:cNvPr id="0" name=""/>
        <dsp:cNvSpPr/>
      </dsp:nvSpPr>
      <dsp:spPr>
        <a:xfrm>
          <a:off x="242789" y="2190877"/>
          <a:ext cx="441434" cy="4414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AC2F2-1B90-49D4-9147-8C2A67E254A0}">
      <dsp:nvSpPr>
        <dsp:cNvPr id="0" name=""/>
        <dsp:cNvSpPr/>
      </dsp:nvSpPr>
      <dsp:spPr>
        <a:xfrm>
          <a:off x="927013" y="2010290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Ciência de dados</a:t>
          </a:r>
          <a:endParaRPr lang="en-US" sz="1900" kern="1200"/>
        </a:p>
      </dsp:txBody>
      <dsp:txXfrm>
        <a:off x="927013" y="2010290"/>
        <a:ext cx="5765800" cy="802608"/>
      </dsp:txXfrm>
    </dsp:sp>
    <dsp:sp modelId="{7CB8E230-71BF-4ED1-905F-A0C97CEAF5EC}">
      <dsp:nvSpPr>
        <dsp:cNvPr id="0" name=""/>
        <dsp:cNvSpPr/>
      </dsp:nvSpPr>
      <dsp:spPr>
        <a:xfrm>
          <a:off x="0" y="3013551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41611E-1DBF-4B95-A8EB-5B32409E845B}">
      <dsp:nvSpPr>
        <dsp:cNvPr id="0" name=""/>
        <dsp:cNvSpPr/>
      </dsp:nvSpPr>
      <dsp:spPr>
        <a:xfrm>
          <a:off x="242789" y="3194138"/>
          <a:ext cx="441434" cy="4414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3123B-9671-4C4F-BDE4-D02B2B85F8CB}">
      <dsp:nvSpPr>
        <dsp:cNvPr id="0" name=""/>
        <dsp:cNvSpPr/>
      </dsp:nvSpPr>
      <dsp:spPr>
        <a:xfrm>
          <a:off x="927013" y="3013551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Análise de dados</a:t>
          </a:r>
          <a:endParaRPr lang="en-US" sz="1900" kern="1200"/>
        </a:p>
      </dsp:txBody>
      <dsp:txXfrm>
        <a:off x="927013" y="3013551"/>
        <a:ext cx="5765800" cy="802608"/>
      </dsp:txXfrm>
    </dsp:sp>
    <dsp:sp modelId="{30B22301-EC35-4961-81F0-7A83F731890B}">
      <dsp:nvSpPr>
        <dsp:cNvPr id="0" name=""/>
        <dsp:cNvSpPr/>
      </dsp:nvSpPr>
      <dsp:spPr>
        <a:xfrm>
          <a:off x="0" y="4016812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B671FC-AECA-4BB5-8CF4-7C5A69C40CA5}">
      <dsp:nvSpPr>
        <dsp:cNvPr id="0" name=""/>
        <dsp:cNvSpPr/>
      </dsp:nvSpPr>
      <dsp:spPr>
        <a:xfrm>
          <a:off x="242789" y="4197399"/>
          <a:ext cx="441434" cy="44143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5C567-DE16-46F4-880A-ACCA2F5F77F3}">
      <dsp:nvSpPr>
        <dsp:cNvPr id="0" name=""/>
        <dsp:cNvSpPr/>
      </dsp:nvSpPr>
      <dsp:spPr>
        <a:xfrm>
          <a:off x="927013" y="4016812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Visualização de dados</a:t>
          </a:r>
          <a:endParaRPr lang="en-US" sz="1900" kern="1200"/>
        </a:p>
      </dsp:txBody>
      <dsp:txXfrm>
        <a:off x="927013" y="4016812"/>
        <a:ext cx="5765800" cy="80260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979F1-AA3F-4DF4-924F-E7B19718BBBB}">
      <dsp:nvSpPr>
        <dsp:cNvPr id="0" name=""/>
        <dsp:cNvSpPr/>
      </dsp:nvSpPr>
      <dsp:spPr>
        <a:xfrm>
          <a:off x="0" y="3768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26876-28D5-4256-B6D4-15019CD01869}">
      <dsp:nvSpPr>
        <dsp:cNvPr id="0" name=""/>
        <dsp:cNvSpPr/>
      </dsp:nvSpPr>
      <dsp:spPr>
        <a:xfrm>
          <a:off x="242789" y="184355"/>
          <a:ext cx="441434" cy="4414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57401-2EC7-44AE-B993-EDA5258A8A41}">
      <dsp:nvSpPr>
        <dsp:cNvPr id="0" name=""/>
        <dsp:cNvSpPr/>
      </dsp:nvSpPr>
      <dsp:spPr>
        <a:xfrm>
          <a:off x="927013" y="3768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Gerência do projeto</a:t>
          </a:r>
          <a:endParaRPr lang="en-US" sz="1900" kern="1200"/>
        </a:p>
      </dsp:txBody>
      <dsp:txXfrm>
        <a:off x="927013" y="3768"/>
        <a:ext cx="5765800" cy="802608"/>
      </dsp:txXfrm>
    </dsp:sp>
    <dsp:sp modelId="{E227087F-43ED-45F2-8CF5-E533DA99988E}">
      <dsp:nvSpPr>
        <dsp:cNvPr id="0" name=""/>
        <dsp:cNvSpPr/>
      </dsp:nvSpPr>
      <dsp:spPr>
        <a:xfrm>
          <a:off x="0" y="1007029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0A030-11CE-4656-8489-ACBD2AAD06F9}">
      <dsp:nvSpPr>
        <dsp:cNvPr id="0" name=""/>
        <dsp:cNvSpPr/>
      </dsp:nvSpPr>
      <dsp:spPr>
        <a:xfrm>
          <a:off x="242789" y="1187616"/>
          <a:ext cx="441434" cy="4414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8016C-A193-425F-AE66-C443A5A571F7}">
      <dsp:nvSpPr>
        <dsp:cNvPr id="0" name=""/>
        <dsp:cNvSpPr/>
      </dsp:nvSpPr>
      <dsp:spPr>
        <a:xfrm>
          <a:off x="927013" y="1007029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Engenharia de dados</a:t>
          </a:r>
          <a:endParaRPr lang="en-US" sz="1900" kern="1200"/>
        </a:p>
      </dsp:txBody>
      <dsp:txXfrm>
        <a:off x="927013" y="1007029"/>
        <a:ext cx="5765800" cy="802608"/>
      </dsp:txXfrm>
    </dsp:sp>
    <dsp:sp modelId="{30F13221-B017-450E-AA07-B040C2C538FF}">
      <dsp:nvSpPr>
        <dsp:cNvPr id="0" name=""/>
        <dsp:cNvSpPr/>
      </dsp:nvSpPr>
      <dsp:spPr>
        <a:xfrm>
          <a:off x="0" y="2010290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935A6-C9C9-446F-B579-E0E1DDDBBC32}">
      <dsp:nvSpPr>
        <dsp:cNvPr id="0" name=""/>
        <dsp:cNvSpPr/>
      </dsp:nvSpPr>
      <dsp:spPr>
        <a:xfrm>
          <a:off x="242789" y="2190877"/>
          <a:ext cx="441434" cy="4414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AC2F2-1B90-49D4-9147-8C2A67E254A0}">
      <dsp:nvSpPr>
        <dsp:cNvPr id="0" name=""/>
        <dsp:cNvSpPr/>
      </dsp:nvSpPr>
      <dsp:spPr>
        <a:xfrm>
          <a:off x="927013" y="2010290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Ciência de dados</a:t>
          </a:r>
          <a:endParaRPr lang="en-US" sz="1900" kern="1200"/>
        </a:p>
      </dsp:txBody>
      <dsp:txXfrm>
        <a:off x="927013" y="2010290"/>
        <a:ext cx="5765800" cy="802608"/>
      </dsp:txXfrm>
    </dsp:sp>
    <dsp:sp modelId="{7CB8E230-71BF-4ED1-905F-A0C97CEAF5EC}">
      <dsp:nvSpPr>
        <dsp:cNvPr id="0" name=""/>
        <dsp:cNvSpPr/>
      </dsp:nvSpPr>
      <dsp:spPr>
        <a:xfrm>
          <a:off x="0" y="3013551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41611E-1DBF-4B95-A8EB-5B32409E845B}">
      <dsp:nvSpPr>
        <dsp:cNvPr id="0" name=""/>
        <dsp:cNvSpPr/>
      </dsp:nvSpPr>
      <dsp:spPr>
        <a:xfrm>
          <a:off x="242789" y="3194138"/>
          <a:ext cx="441434" cy="4414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3123B-9671-4C4F-BDE4-D02B2B85F8CB}">
      <dsp:nvSpPr>
        <dsp:cNvPr id="0" name=""/>
        <dsp:cNvSpPr/>
      </dsp:nvSpPr>
      <dsp:spPr>
        <a:xfrm>
          <a:off x="927013" y="3013551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Análise de dados</a:t>
          </a:r>
          <a:endParaRPr lang="en-US" sz="1900" kern="1200"/>
        </a:p>
      </dsp:txBody>
      <dsp:txXfrm>
        <a:off x="927013" y="3013551"/>
        <a:ext cx="5765800" cy="802608"/>
      </dsp:txXfrm>
    </dsp:sp>
    <dsp:sp modelId="{30B22301-EC35-4961-81F0-7A83F731890B}">
      <dsp:nvSpPr>
        <dsp:cNvPr id="0" name=""/>
        <dsp:cNvSpPr/>
      </dsp:nvSpPr>
      <dsp:spPr>
        <a:xfrm>
          <a:off x="0" y="4016812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B671FC-AECA-4BB5-8CF4-7C5A69C40CA5}">
      <dsp:nvSpPr>
        <dsp:cNvPr id="0" name=""/>
        <dsp:cNvSpPr/>
      </dsp:nvSpPr>
      <dsp:spPr>
        <a:xfrm>
          <a:off x="242789" y="4197399"/>
          <a:ext cx="441434" cy="44143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5C567-DE16-46F4-880A-ACCA2F5F77F3}">
      <dsp:nvSpPr>
        <dsp:cNvPr id="0" name=""/>
        <dsp:cNvSpPr/>
      </dsp:nvSpPr>
      <dsp:spPr>
        <a:xfrm>
          <a:off x="927013" y="4016812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Visualização de dados</a:t>
          </a:r>
          <a:endParaRPr lang="en-US" sz="1900" kern="1200"/>
        </a:p>
      </dsp:txBody>
      <dsp:txXfrm>
        <a:off x="927013" y="4016812"/>
        <a:ext cx="5765800" cy="80260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979F1-AA3F-4DF4-924F-E7B19718BBBB}">
      <dsp:nvSpPr>
        <dsp:cNvPr id="0" name=""/>
        <dsp:cNvSpPr/>
      </dsp:nvSpPr>
      <dsp:spPr>
        <a:xfrm>
          <a:off x="0" y="3768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26876-28D5-4256-B6D4-15019CD01869}">
      <dsp:nvSpPr>
        <dsp:cNvPr id="0" name=""/>
        <dsp:cNvSpPr/>
      </dsp:nvSpPr>
      <dsp:spPr>
        <a:xfrm>
          <a:off x="242789" y="184355"/>
          <a:ext cx="441434" cy="4414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57401-2EC7-44AE-B993-EDA5258A8A41}">
      <dsp:nvSpPr>
        <dsp:cNvPr id="0" name=""/>
        <dsp:cNvSpPr/>
      </dsp:nvSpPr>
      <dsp:spPr>
        <a:xfrm>
          <a:off x="927013" y="3768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Gerência do projeto</a:t>
          </a:r>
          <a:endParaRPr lang="en-US" sz="1900" kern="1200"/>
        </a:p>
      </dsp:txBody>
      <dsp:txXfrm>
        <a:off x="927013" y="3768"/>
        <a:ext cx="5765800" cy="802608"/>
      </dsp:txXfrm>
    </dsp:sp>
    <dsp:sp modelId="{E227087F-43ED-45F2-8CF5-E533DA99988E}">
      <dsp:nvSpPr>
        <dsp:cNvPr id="0" name=""/>
        <dsp:cNvSpPr/>
      </dsp:nvSpPr>
      <dsp:spPr>
        <a:xfrm>
          <a:off x="0" y="1007029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0A030-11CE-4656-8489-ACBD2AAD06F9}">
      <dsp:nvSpPr>
        <dsp:cNvPr id="0" name=""/>
        <dsp:cNvSpPr/>
      </dsp:nvSpPr>
      <dsp:spPr>
        <a:xfrm>
          <a:off x="242789" y="1187616"/>
          <a:ext cx="441434" cy="4414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8016C-A193-425F-AE66-C443A5A571F7}">
      <dsp:nvSpPr>
        <dsp:cNvPr id="0" name=""/>
        <dsp:cNvSpPr/>
      </dsp:nvSpPr>
      <dsp:spPr>
        <a:xfrm>
          <a:off x="927013" y="1007029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Engenharia de dados</a:t>
          </a:r>
          <a:endParaRPr lang="en-US" sz="1900" kern="1200"/>
        </a:p>
      </dsp:txBody>
      <dsp:txXfrm>
        <a:off x="927013" y="1007029"/>
        <a:ext cx="5765800" cy="802608"/>
      </dsp:txXfrm>
    </dsp:sp>
    <dsp:sp modelId="{30F13221-B017-450E-AA07-B040C2C538FF}">
      <dsp:nvSpPr>
        <dsp:cNvPr id="0" name=""/>
        <dsp:cNvSpPr/>
      </dsp:nvSpPr>
      <dsp:spPr>
        <a:xfrm>
          <a:off x="0" y="2010290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935A6-C9C9-446F-B579-E0E1DDDBBC32}">
      <dsp:nvSpPr>
        <dsp:cNvPr id="0" name=""/>
        <dsp:cNvSpPr/>
      </dsp:nvSpPr>
      <dsp:spPr>
        <a:xfrm>
          <a:off x="242789" y="2190877"/>
          <a:ext cx="441434" cy="4414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AC2F2-1B90-49D4-9147-8C2A67E254A0}">
      <dsp:nvSpPr>
        <dsp:cNvPr id="0" name=""/>
        <dsp:cNvSpPr/>
      </dsp:nvSpPr>
      <dsp:spPr>
        <a:xfrm>
          <a:off x="927013" y="2010290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Ciência de dados</a:t>
          </a:r>
          <a:endParaRPr lang="en-US" sz="1900" kern="1200"/>
        </a:p>
      </dsp:txBody>
      <dsp:txXfrm>
        <a:off x="927013" y="2010290"/>
        <a:ext cx="5765800" cy="802608"/>
      </dsp:txXfrm>
    </dsp:sp>
    <dsp:sp modelId="{7CB8E230-71BF-4ED1-905F-A0C97CEAF5EC}">
      <dsp:nvSpPr>
        <dsp:cNvPr id="0" name=""/>
        <dsp:cNvSpPr/>
      </dsp:nvSpPr>
      <dsp:spPr>
        <a:xfrm>
          <a:off x="0" y="3013551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41611E-1DBF-4B95-A8EB-5B32409E845B}">
      <dsp:nvSpPr>
        <dsp:cNvPr id="0" name=""/>
        <dsp:cNvSpPr/>
      </dsp:nvSpPr>
      <dsp:spPr>
        <a:xfrm>
          <a:off x="242789" y="3194138"/>
          <a:ext cx="441434" cy="4414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3123B-9671-4C4F-BDE4-D02B2B85F8CB}">
      <dsp:nvSpPr>
        <dsp:cNvPr id="0" name=""/>
        <dsp:cNvSpPr/>
      </dsp:nvSpPr>
      <dsp:spPr>
        <a:xfrm>
          <a:off x="927013" y="3013551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Análise de dados</a:t>
          </a:r>
          <a:endParaRPr lang="en-US" sz="1900" kern="1200"/>
        </a:p>
      </dsp:txBody>
      <dsp:txXfrm>
        <a:off x="927013" y="3013551"/>
        <a:ext cx="5765800" cy="802608"/>
      </dsp:txXfrm>
    </dsp:sp>
    <dsp:sp modelId="{30B22301-EC35-4961-81F0-7A83F731890B}">
      <dsp:nvSpPr>
        <dsp:cNvPr id="0" name=""/>
        <dsp:cNvSpPr/>
      </dsp:nvSpPr>
      <dsp:spPr>
        <a:xfrm>
          <a:off x="0" y="4016812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B671FC-AECA-4BB5-8CF4-7C5A69C40CA5}">
      <dsp:nvSpPr>
        <dsp:cNvPr id="0" name=""/>
        <dsp:cNvSpPr/>
      </dsp:nvSpPr>
      <dsp:spPr>
        <a:xfrm>
          <a:off x="242789" y="4197399"/>
          <a:ext cx="441434" cy="44143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5C567-DE16-46F4-880A-ACCA2F5F77F3}">
      <dsp:nvSpPr>
        <dsp:cNvPr id="0" name=""/>
        <dsp:cNvSpPr/>
      </dsp:nvSpPr>
      <dsp:spPr>
        <a:xfrm>
          <a:off x="927013" y="4016812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Visualização de dados</a:t>
          </a:r>
          <a:endParaRPr lang="en-US" sz="1900" kern="1200"/>
        </a:p>
      </dsp:txBody>
      <dsp:txXfrm>
        <a:off x="927013" y="4016812"/>
        <a:ext cx="5765800" cy="80260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979F1-AA3F-4DF4-924F-E7B19718BBBB}">
      <dsp:nvSpPr>
        <dsp:cNvPr id="0" name=""/>
        <dsp:cNvSpPr/>
      </dsp:nvSpPr>
      <dsp:spPr>
        <a:xfrm>
          <a:off x="0" y="3768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26876-28D5-4256-B6D4-15019CD01869}">
      <dsp:nvSpPr>
        <dsp:cNvPr id="0" name=""/>
        <dsp:cNvSpPr/>
      </dsp:nvSpPr>
      <dsp:spPr>
        <a:xfrm>
          <a:off x="242789" y="184355"/>
          <a:ext cx="441434" cy="4414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57401-2EC7-44AE-B993-EDA5258A8A41}">
      <dsp:nvSpPr>
        <dsp:cNvPr id="0" name=""/>
        <dsp:cNvSpPr/>
      </dsp:nvSpPr>
      <dsp:spPr>
        <a:xfrm>
          <a:off x="927013" y="3768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Gerência do projeto</a:t>
          </a:r>
          <a:endParaRPr lang="en-US" sz="1900" kern="1200"/>
        </a:p>
      </dsp:txBody>
      <dsp:txXfrm>
        <a:off x="927013" y="3768"/>
        <a:ext cx="5765800" cy="802608"/>
      </dsp:txXfrm>
    </dsp:sp>
    <dsp:sp modelId="{E227087F-43ED-45F2-8CF5-E533DA99988E}">
      <dsp:nvSpPr>
        <dsp:cNvPr id="0" name=""/>
        <dsp:cNvSpPr/>
      </dsp:nvSpPr>
      <dsp:spPr>
        <a:xfrm>
          <a:off x="0" y="1007029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0A030-11CE-4656-8489-ACBD2AAD06F9}">
      <dsp:nvSpPr>
        <dsp:cNvPr id="0" name=""/>
        <dsp:cNvSpPr/>
      </dsp:nvSpPr>
      <dsp:spPr>
        <a:xfrm>
          <a:off x="242789" y="1187616"/>
          <a:ext cx="441434" cy="4414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8016C-A193-425F-AE66-C443A5A571F7}">
      <dsp:nvSpPr>
        <dsp:cNvPr id="0" name=""/>
        <dsp:cNvSpPr/>
      </dsp:nvSpPr>
      <dsp:spPr>
        <a:xfrm>
          <a:off x="927013" y="1007029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Engenharia de dados</a:t>
          </a:r>
          <a:endParaRPr lang="en-US" sz="1900" kern="1200"/>
        </a:p>
      </dsp:txBody>
      <dsp:txXfrm>
        <a:off x="927013" y="1007029"/>
        <a:ext cx="5765800" cy="802608"/>
      </dsp:txXfrm>
    </dsp:sp>
    <dsp:sp modelId="{30F13221-B017-450E-AA07-B040C2C538FF}">
      <dsp:nvSpPr>
        <dsp:cNvPr id="0" name=""/>
        <dsp:cNvSpPr/>
      </dsp:nvSpPr>
      <dsp:spPr>
        <a:xfrm>
          <a:off x="0" y="2010290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935A6-C9C9-446F-B579-E0E1DDDBBC32}">
      <dsp:nvSpPr>
        <dsp:cNvPr id="0" name=""/>
        <dsp:cNvSpPr/>
      </dsp:nvSpPr>
      <dsp:spPr>
        <a:xfrm>
          <a:off x="242789" y="2190877"/>
          <a:ext cx="441434" cy="4414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AC2F2-1B90-49D4-9147-8C2A67E254A0}">
      <dsp:nvSpPr>
        <dsp:cNvPr id="0" name=""/>
        <dsp:cNvSpPr/>
      </dsp:nvSpPr>
      <dsp:spPr>
        <a:xfrm>
          <a:off x="927013" y="2010290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Ciência de dados</a:t>
          </a:r>
          <a:endParaRPr lang="en-US" sz="1900" kern="1200"/>
        </a:p>
      </dsp:txBody>
      <dsp:txXfrm>
        <a:off x="927013" y="2010290"/>
        <a:ext cx="5765800" cy="802608"/>
      </dsp:txXfrm>
    </dsp:sp>
    <dsp:sp modelId="{7CB8E230-71BF-4ED1-905F-A0C97CEAF5EC}">
      <dsp:nvSpPr>
        <dsp:cNvPr id="0" name=""/>
        <dsp:cNvSpPr/>
      </dsp:nvSpPr>
      <dsp:spPr>
        <a:xfrm>
          <a:off x="0" y="3013551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41611E-1DBF-4B95-A8EB-5B32409E845B}">
      <dsp:nvSpPr>
        <dsp:cNvPr id="0" name=""/>
        <dsp:cNvSpPr/>
      </dsp:nvSpPr>
      <dsp:spPr>
        <a:xfrm>
          <a:off x="242789" y="3194138"/>
          <a:ext cx="441434" cy="4414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3123B-9671-4C4F-BDE4-D02B2B85F8CB}">
      <dsp:nvSpPr>
        <dsp:cNvPr id="0" name=""/>
        <dsp:cNvSpPr/>
      </dsp:nvSpPr>
      <dsp:spPr>
        <a:xfrm>
          <a:off x="927013" y="3013551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Análise de dados</a:t>
          </a:r>
          <a:endParaRPr lang="en-US" sz="1900" kern="1200"/>
        </a:p>
      </dsp:txBody>
      <dsp:txXfrm>
        <a:off x="927013" y="3013551"/>
        <a:ext cx="5765800" cy="802608"/>
      </dsp:txXfrm>
    </dsp:sp>
    <dsp:sp modelId="{30B22301-EC35-4961-81F0-7A83F731890B}">
      <dsp:nvSpPr>
        <dsp:cNvPr id="0" name=""/>
        <dsp:cNvSpPr/>
      </dsp:nvSpPr>
      <dsp:spPr>
        <a:xfrm>
          <a:off x="0" y="4016812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B671FC-AECA-4BB5-8CF4-7C5A69C40CA5}">
      <dsp:nvSpPr>
        <dsp:cNvPr id="0" name=""/>
        <dsp:cNvSpPr/>
      </dsp:nvSpPr>
      <dsp:spPr>
        <a:xfrm>
          <a:off x="242789" y="4197399"/>
          <a:ext cx="441434" cy="44143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5C567-DE16-46F4-880A-ACCA2F5F77F3}">
      <dsp:nvSpPr>
        <dsp:cNvPr id="0" name=""/>
        <dsp:cNvSpPr/>
      </dsp:nvSpPr>
      <dsp:spPr>
        <a:xfrm>
          <a:off x="927013" y="4016812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Visualização de dados</a:t>
          </a:r>
          <a:endParaRPr lang="en-US" sz="1900" kern="1200"/>
        </a:p>
      </dsp:txBody>
      <dsp:txXfrm>
        <a:off x="927013" y="4016812"/>
        <a:ext cx="5765800" cy="80260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5A13B4-9DFE-4432-8065-4D6EF7A6C54F}">
      <dsp:nvSpPr>
        <dsp:cNvPr id="0" name=""/>
        <dsp:cNvSpPr/>
      </dsp:nvSpPr>
      <dsp:spPr>
        <a:xfrm>
          <a:off x="0" y="587744"/>
          <a:ext cx="6692813" cy="11582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/>
            <a:t>Entendimento sobre uso de dados no âmbito educacional</a:t>
          </a:r>
          <a:endParaRPr lang="en-US" sz="3000" kern="1200"/>
        </a:p>
      </dsp:txBody>
      <dsp:txXfrm>
        <a:off x="56543" y="644287"/>
        <a:ext cx="6579727" cy="1045213"/>
      </dsp:txXfrm>
    </dsp:sp>
    <dsp:sp modelId="{E75FC629-A40D-4752-BAFF-AB50D18D5489}">
      <dsp:nvSpPr>
        <dsp:cNvPr id="0" name=""/>
        <dsp:cNvSpPr/>
      </dsp:nvSpPr>
      <dsp:spPr>
        <a:xfrm>
          <a:off x="0" y="1832444"/>
          <a:ext cx="6692813" cy="1158299"/>
        </a:xfrm>
        <a:prstGeom prst="roundRect">
          <a:avLst/>
        </a:prstGeom>
        <a:gradFill rotWithShape="0">
          <a:gsLst>
            <a:gs pos="0">
              <a:schemeClr val="accent2">
                <a:hueOff val="-1356225"/>
                <a:satOff val="-828"/>
                <a:lumOff val="3235"/>
                <a:alphaOff val="0"/>
                <a:tint val="96000"/>
                <a:lumMod val="100000"/>
              </a:schemeClr>
            </a:gs>
            <a:gs pos="78000">
              <a:schemeClr val="accent2">
                <a:hueOff val="-1356225"/>
                <a:satOff val="-828"/>
                <a:lumOff val="323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/>
            <a:t>Definição do itens relevantes para análise para as regras de associação</a:t>
          </a:r>
          <a:endParaRPr lang="en-US" sz="3000" kern="1200"/>
        </a:p>
      </dsp:txBody>
      <dsp:txXfrm>
        <a:off x="56543" y="1888987"/>
        <a:ext cx="6579727" cy="1045213"/>
      </dsp:txXfrm>
    </dsp:sp>
    <dsp:sp modelId="{F956E562-1AAA-4484-972C-0DC91535BFB6}">
      <dsp:nvSpPr>
        <dsp:cNvPr id="0" name=""/>
        <dsp:cNvSpPr/>
      </dsp:nvSpPr>
      <dsp:spPr>
        <a:xfrm>
          <a:off x="0" y="3077144"/>
          <a:ext cx="6692813" cy="1158299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/>
            <a:t>Feedback e interpretação</a:t>
          </a:r>
          <a:endParaRPr lang="en-US" sz="3000" kern="1200"/>
        </a:p>
      </dsp:txBody>
      <dsp:txXfrm>
        <a:off x="56543" y="3133687"/>
        <a:ext cx="6579727" cy="10452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C49FA-5519-48C1-9D5D-894AEEE56E28}">
      <dsp:nvSpPr>
        <dsp:cNvPr id="0" name=""/>
        <dsp:cNvSpPr/>
      </dsp:nvSpPr>
      <dsp:spPr>
        <a:xfrm>
          <a:off x="0" y="46127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0BDBC-6092-468F-A6EF-FCB198891EF7}">
      <dsp:nvSpPr>
        <dsp:cNvPr id="0" name=""/>
        <dsp:cNvSpPr/>
      </dsp:nvSpPr>
      <dsp:spPr>
        <a:xfrm>
          <a:off x="225663" y="10703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INEP e ENEM</a:t>
          </a:r>
          <a:endParaRPr lang="en-US" sz="2400" kern="1200"/>
        </a:p>
      </dsp:txBody>
      <dsp:txXfrm>
        <a:off x="260248" y="141622"/>
        <a:ext cx="3090113" cy="639310"/>
      </dsp:txXfrm>
    </dsp:sp>
    <dsp:sp modelId="{6CF2482E-EFB7-4052-8DA8-CFFAEE42ABF6}">
      <dsp:nvSpPr>
        <dsp:cNvPr id="0" name=""/>
        <dsp:cNvSpPr/>
      </dsp:nvSpPr>
      <dsp:spPr>
        <a:xfrm>
          <a:off x="0" y="154991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4AA8E-A8C5-4300-82C0-BB4D761DAEBA}">
      <dsp:nvSpPr>
        <dsp:cNvPr id="0" name=""/>
        <dsp:cNvSpPr/>
      </dsp:nvSpPr>
      <dsp:spPr>
        <a:xfrm>
          <a:off x="225663" y="119567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Big data e análise de dados</a:t>
          </a:r>
          <a:endParaRPr lang="en-US" sz="2400" kern="1200"/>
        </a:p>
      </dsp:txBody>
      <dsp:txXfrm>
        <a:off x="260248" y="1230262"/>
        <a:ext cx="3090113" cy="639310"/>
      </dsp:txXfrm>
    </dsp:sp>
    <dsp:sp modelId="{485BECC8-A175-48D6-BD4A-0DD45F708E5D}">
      <dsp:nvSpPr>
        <dsp:cNvPr id="0" name=""/>
        <dsp:cNvSpPr/>
      </dsp:nvSpPr>
      <dsp:spPr>
        <a:xfrm>
          <a:off x="0" y="263855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217CD-B958-40F0-9EF2-80856D00725F}">
      <dsp:nvSpPr>
        <dsp:cNvPr id="0" name=""/>
        <dsp:cNvSpPr/>
      </dsp:nvSpPr>
      <dsp:spPr>
        <a:xfrm>
          <a:off x="225663" y="228431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Business Inteligence</a:t>
          </a:r>
          <a:endParaRPr lang="en-US" sz="2400" kern="1200"/>
        </a:p>
      </dsp:txBody>
      <dsp:txXfrm>
        <a:off x="260248" y="2318902"/>
        <a:ext cx="3090113" cy="639310"/>
      </dsp:txXfrm>
    </dsp:sp>
    <dsp:sp modelId="{52FABD4A-1F03-4483-8592-0238D43BD919}">
      <dsp:nvSpPr>
        <dsp:cNvPr id="0" name=""/>
        <dsp:cNvSpPr/>
      </dsp:nvSpPr>
      <dsp:spPr>
        <a:xfrm>
          <a:off x="0" y="372719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54CC1-8AF9-4E38-86A1-3EA401FE19C8}">
      <dsp:nvSpPr>
        <dsp:cNvPr id="0" name=""/>
        <dsp:cNvSpPr/>
      </dsp:nvSpPr>
      <dsp:spPr>
        <a:xfrm>
          <a:off x="225663" y="337295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Modelagem de Database</a:t>
          </a:r>
          <a:endParaRPr lang="en-US" sz="2400" kern="1200"/>
        </a:p>
      </dsp:txBody>
      <dsp:txXfrm>
        <a:off x="260248" y="3407542"/>
        <a:ext cx="3090113" cy="639310"/>
      </dsp:txXfrm>
    </dsp:sp>
    <dsp:sp modelId="{D03B2D69-9209-49DD-A2C0-B32BB6B96BDD}">
      <dsp:nvSpPr>
        <dsp:cNvPr id="0" name=""/>
        <dsp:cNvSpPr/>
      </dsp:nvSpPr>
      <dsp:spPr>
        <a:xfrm>
          <a:off x="0" y="481583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0F412-F33E-4352-9418-DEBDD9D92AA5}">
      <dsp:nvSpPr>
        <dsp:cNvPr id="0" name=""/>
        <dsp:cNvSpPr/>
      </dsp:nvSpPr>
      <dsp:spPr>
        <a:xfrm>
          <a:off x="225663" y="446159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Mineração e KDD</a:t>
          </a:r>
          <a:endParaRPr lang="en-US" sz="2400" kern="1200"/>
        </a:p>
      </dsp:txBody>
      <dsp:txXfrm>
        <a:off x="260248" y="4496182"/>
        <a:ext cx="3090113" cy="63931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2D762-710B-4998-86A8-C3B7C4733416}">
      <dsp:nvSpPr>
        <dsp:cNvPr id="0" name=""/>
        <dsp:cNvSpPr/>
      </dsp:nvSpPr>
      <dsp:spPr>
        <a:xfrm>
          <a:off x="3408262" y="387112"/>
          <a:ext cx="5253228" cy="5253228"/>
        </a:xfrm>
        <a:prstGeom prst="pie">
          <a:avLst>
            <a:gd name="adj1" fmla="val 16200000"/>
            <a:gd name="adj2" fmla="val 20520000"/>
          </a:avLst>
        </a:prstGeom>
        <a:gradFill rotWithShape="1">
          <a:gsLst>
            <a:gs pos="0">
              <a:schemeClr val="accent2">
                <a:tint val="96000"/>
                <a:lumMod val="100000"/>
              </a:schemeClr>
            </a:gs>
            <a:gs pos="78000">
              <a:schemeClr val="accent2"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>
              <a:latin typeface="Trebuchet MS" panose="020B0603020202020204"/>
            </a:rPr>
            <a:t>Coleta e armazenamento de dados</a:t>
          </a:r>
          <a:endParaRPr lang="pt-BR" sz="1600" b="1" kern="1200"/>
        </a:p>
      </dsp:txBody>
      <dsp:txXfrm>
        <a:off x="6148696" y="1270155"/>
        <a:ext cx="1688537" cy="1125691"/>
      </dsp:txXfrm>
    </dsp:sp>
    <dsp:sp modelId="{1262229C-72B3-4957-8939-F4AE0153DAC8}">
      <dsp:nvSpPr>
        <dsp:cNvPr id="0" name=""/>
        <dsp:cNvSpPr/>
      </dsp:nvSpPr>
      <dsp:spPr>
        <a:xfrm>
          <a:off x="3453289" y="527198"/>
          <a:ext cx="5253228" cy="5253228"/>
        </a:xfrm>
        <a:prstGeom prst="pie">
          <a:avLst>
            <a:gd name="adj1" fmla="val 20520000"/>
            <a:gd name="adj2" fmla="val 32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Seleção e</a:t>
          </a:r>
          <a:r>
            <a:rPr lang="pt-BR" sz="1700" kern="1200"/>
            <a:t> </a:t>
          </a:r>
          <a:r>
            <a:rPr lang="pt-BR" sz="1700" kern="1200">
              <a:latin typeface="Trebuchet MS" panose="020B0603020202020204"/>
            </a:rPr>
            <a:t>Pré-processamento</a:t>
          </a:r>
          <a:endParaRPr lang="pt-BR" sz="1700" kern="1200"/>
        </a:p>
      </dsp:txBody>
      <dsp:txXfrm>
        <a:off x="6836619" y="2927423"/>
        <a:ext cx="1563460" cy="1250768"/>
      </dsp:txXfrm>
    </dsp:sp>
    <dsp:sp modelId="{7E414DBF-2872-4F93-B994-7BDF19268DAE}">
      <dsp:nvSpPr>
        <dsp:cNvPr id="0" name=""/>
        <dsp:cNvSpPr/>
      </dsp:nvSpPr>
      <dsp:spPr>
        <a:xfrm>
          <a:off x="3334466" y="613501"/>
          <a:ext cx="5253228" cy="5253228"/>
        </a:xfrm>
        <a:prstGeom prst="pie">
          <a:avLst>
            <a:gd name="adj1" fmla="val 3240000"/>
            <a:gd name="adj2" fmla="val 756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Transformação</a:t>
          </a:r>
          <a:endParaRPr lang="pt-BR" sz="1700" kern="1200"/>
        </a:p>
      </dsp:txBody>
      <dsp:txXfrm>
        <a:off x="5210619" y="4303269"/>
        <a:ext cx="1500922" cy="1375845"/>
      </dsp:txXfrm>
    </dsp:sp>
    <dsp:sp modelId="{6AF0177D-7907-43CD-BC42-97328ED8A3CF}">
      <dsp:nvSpPr>
        <dsp:cNvPr id="0" name=""/>
        <dsp:cNvSpPr/>
      </dsp:nvSpPr>
      <dsp:spPr>
        <a:xfrm>
          <a:off x="3215643" y="527198"/>
          <a:ext cx="5253228" cy="5253228"/>
        </a:xfrm>
        <a:prstGeom prst="pie">
          <a:avLst>
            <a:gd name="adj1" fmla="val 7560000"/>
            <a:gd name="adj2" fmla="val 1188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Mineração e casos de uso</a:t>
          </a:r>
          <a:endParaRPr lang="pt-BR" sz="1700" kern="1200"/>
        </a:p>
      </dsp:txBody>
      <dsp:txXfrm>
        <a:off x="3522082" y="2927423"/>
        <a:ext cx="1563460" cy="1250768"/>
      </dsp:txXfrm>
    </dsp:sp>
    <dsp:sp modelId="{1A00C24D-D64F-4F5B-B574-82FC6F3CA8BA}">
      <dsp:nvSpPr>
        <dsp:cNvPr id="0" name=""/>
        <dsp:cNvSpPr/>
      </dsp:nvSpPr>
      <dsp:spPr>
        <a:xfrm>
          <a:off x="3260671" y="387112"/>
          <a:ext cx="5253228" cy="5253228"/>
        </a:xfrm>
        <a:prstGeom prst="pie">
          <a:avLst>
            <a:gd name="adj1" fmla="val 1188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Interpretação dos dados</a:t>
          </a:r>
          <a:endParaRPr lang="pt-BR" sz="1700" kern="1200"/>
        </a:p>
      </dsp:txBody>
      <dsp:txXfrm>
        <a:off x="4084928" y="1270155"/>
        <a:ext cx="1688537" cy="1125691"/>
      </dsp:txXfrm>
    </dsp:sp>
    <dsp:sp modelId="{B3A2FC41-374F-43C6-BCC2-17F142D748F7}">
      <dsp:nvSpPr>
        <dsp:cNvPr id="0" name=""/>
        <dsp:cNvSpPr/>
      </dsp:nvSpPr>
      <dsp:spPr>
        <a:xfrm>
          <a:off x="3082815" y="61913"/>
          <a:ext cx="5903627" cy="5903627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BCC2F4-F721-4AD9-839A-50260AB7F8AB}">
      <dsp:nvSpPr>
        <dsp:cNvPr id="0" name=""/>
        <dsp:cNvSpPr/>
      </dsp:nvSpPr>
      <dsp:spPr>
        <a:xfrm>
          <a:off x="3128453" y="201953"/>
          <a:ext cx="5903627" cy="5903627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E2BFC-B817-47D7-A36A-48CB2FD8419D}">
      <dsp:nvSpPr>
        <dsp:cNvPr id="0" name=""/>
        <dsp:cNvSpPr/>
      </dsp:nvSpPr>
      <dsp:spPr>
        <a:xfrm>
          <a:off x="3009267" y="288519"/>
          <a:ext cx="5903627" cy="5903627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66FE8A-A0EC-4357-8EF5-2CD61BE192D7}">
      <dsp:nvSpPr>
        <dsp:cNvPr id="0" name=""/>
        <dsp:cNvSpPr/>
      </dsp:nvSpPr>
      <dsp:spPr>
        <a:xfrm>
          <a:off x="2890081" y="201953"/>
          <a:ext cx="5903627" cy="5903627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F58A8-3932-4E88-B951-23E4C9ABE127}">
      <dsp:nvSpPr>
        <dsp:cNvPr id="0" name=""/>
        <dsp:cNvSpPr/>
      </dsp:nvSpPr>
      <dsp:spPr>
        <a:xfrm>
          <a:off x="2935719" y="61913"/>
          <a:ext cx="5903627" cy="5903627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2D762-710B-4998-86A8-C3B7C4733416}">
      <dsp:nvSpPr>
        <dsp:cNvPr id="0" name=""/>
        <dsp:cNvSpPr/>
      </dsp:nvSpPr>
      <dsp:spPr>
        <a:xfrm>
          <a:off x="3408262" y="387112"/>
          <a:ext cx="5253228" cy="5253228"/>
        </a:xfrm>
        <a:prstGeom prst="pie">
          <a:avLst>
            <a:gd name="adj1" fmla="val 16200000"/>
            <a:gd name="adj2" fmla="val 20520000"/>
          </a:avLst>
        </a:prstGeom>
        <a:gradFill rotWithShape="1">
          <a:gsLst>
            <a:gs pos="0">
              <a:schemeClr val="accent2">
                <a:tint val="96000"/>
                <a:lumMod val="100000"/>
              </a:schemeClr>
            </a:gs>
            <a:gs pos="78000">
              <a:schemeClr val="accent2"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>
              <a:latin typeface="Trebuchet MS" panose="020B0603020202020204"/>
            </a:rPr>
            <a:t>Coleta e armazenamento de dados</a:t>
          </a:r>
          <a:endParaRPr lang="pt-BR" sz="1600" b="1" kern="1200"/>
        </a:p>
      </dsp:txBody>
      <dsp:txXfrm>
        <a:off x="6148696" y="1270155"/>
        <a:ext cx="1688537" cy="1125691"/>
      </dsp:txXfrm>
    </dsp:sp>
    <dsp:sp modelId="{1262229C-72B3-4957-8939-F4AE0153DAC8}">
      <dsp:nvSpPr>
        <dsp:cNvPr id="0" name=""/>
        <dsp:cNvSpPr/>
      </dsp:nvSpPr>
      <dsp:spPr>
        <a:xfrm>
          <a:off x="3453289" y="527198"/>
          <a:ext cx="5253228" cy="5253228"/>
        </a:xfrm>
        <a:prstGeom prst="pie">
          <a:avLst>
            <a:gd name="adj1" fmla="val 20520000"/>
            <a:gd name="adj2" fmla="val 3240000"/>
          </a:avLst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Seleção e</a:t>
          </a:r>
          <a:r>
            <a:rPr lang="pt-BR" sz="1700" kern="1200"/>
            <a:t> </a:t>
          </a:r>
          <a:r>
            <a:rPr lang="pt-BR" sz="1700" kern="1200">
              <a:latin typeface="Trebuchet MS" panose="020B0603020202020204"/>
            </a:rPr>
            <a:t>Pré-processamento</a:t>
          </a:r>
          <a:endParaRPr lang="pt-BR" sz="1700" kern="1200"/>
        </a:p>
      </dsp:txBody>
      <dsp:txXfrm>
        <a:off x="6836619" y="2927423"/>
        <a:ext cx="1563460" cy="1250768"/>
      </dsp:txXfrm>
    </dsp:sp>
    <dsp:sp modelId="{7E414DBF-2872-4F93-B994-7BDF19268DAE}">
      <dsp:nvSpPr>
        <dsp:cNvPr id="0" name=""/>
        <dsp:cNvSpPr/>
      </dsp:nvSpPr>
      <dsp:spPr>
        <a:xfrm>
          <a:off x="3334466" y="613501"/>
          <a:ext cx="5253228" cy="5253228"/>
        </a:xfrm>
        <a:prstGeom prst="pie">
          <a:avLst>
            <a:gd name="adj1" fmla="val 3240000"/>
            <a:gd name="adj2" fmla="val 756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Transformação</a:t>
          </a:r>
          <a:endParaRPr lang="pt-BR" sz="1700" kern="1200"/>
        </a:p>
      </dsp:txBody>
      <dsp:txXfrm>
        <a:off x="5210619" y="4303269"/>
        <a:ext cx="1500922" cy="1375845"/>
      </dsp:txXfrm>
    </dsp:sp>
    <dsp:sp modelId="{6AF0177D-7907-43CD-BC42-97328ED8A3CF}">
      <dsp:nvSpPr>
        <dsp:cNvPr id="0" name=""/>
        <dsp:cNvSpPr/>
      </dsp:nvSpPr>
      <dsp:spPr>
        <a:xfrm>
          <a:off x="3215643" y="527198"/>
          <a:ext cx="5253228" cy="5253228"/>
        </a:xfrm>
        <a:prstGeom prst="pie">
          <a:avLst>
            <a:gd name="adj1" fmla="val 7560000"/>
            <a:gd name="adj2" fmla="val 1188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Mineração e casos de uso</a:t>
          </a:r>
          <a:endParaRPr lang="pt-BR" sz="1700" kern="1200"/>
        </a:p>
      </dsp:txBody>
      <dsp:txXfrm>
        <a:off x="3522082" y="2927423"/>
        <a:ext cx="1563460" cy="1250768"/>
      </dsp:txXfrm>
    </dsp:sp>
    <dsp:sp modelId="{1A00C24D-D64F-4F5B-B574-82FC6F3CA8BA}">
      <dsp:nvSpPr>
        <dsp:cNvPr id="0" name=""/>
        <dsp:cNvSpPr/>
      </dsp:nvSpPr>
      <dsp:spPr>
        <a:xfrm>
          <a:off x="3260671" y="387112"/>
          <a:ext cx="5253228" cy="5253228"/>
        </a:xfrm>
        <a:prstGeom prst="pie">
          <a:avLst>
            <a:gd name="adj1" fmla="val 1188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Interpretação dos dados</a:t>
          </a:r>
          <a:endParaRPr lang="pt-BR" sz="1700" kern="1200"/>
        </a:p>
      </dsp:txBody>
      <dsp:txXfrm>
        <a:off x="4084928" y="1270155"/>
        <a:ext cx="1688537" cy="1125691"/>
      </dsp:txXfrm>
    </dsp:sp>
    <dsp:sp modelId="{B3A2FC41-374F-43C6-BCC2-17F142D748F7}">
      <dsp:nvSpPr>
        <dsp:cNvPr id="0" name=""/>
        <dsp:cNvSpPr/>
      </dsp:nvSpPr>
      <dsp:spPr>
        <a:xfrm>
          <a:off x="3082815" y="61913"/>
          <a:ext cx="5903627" cy="5903627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BCC2F4-F721-4AD9-839A-50260AB7F8AB}">
      <dsp:nvSpPr>
        <dsp:cNvPr id="0" name=""/>
        <dsp:cNvSpPr/>
      </dsp:nvSpPr>
      <dsp:spPr>
        <a:xfrm>
          <a:off x="3128453" y="201953"/>
          <a:ext cx="5903627" cy="5903627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E2BFC-B817-47D7-A36A-48CB2FD8419D}">
      <dsp:nvSpPr>
        <dsp:cNvPr id="0" name=""/>
        <dsp:cNvSpPr/>
      </dsp:nvSpPr>
      <dsp:spPr>
        <a:xfrm>
          <a:off x="3009267" y="288519"/>
          <a:ext cx="5903627" cy="5903627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66FE8A-A0EC-4357-8EF5-2CD61BE192D7}">
      <dsp:nvSpPr>
        <dsp:cNvPr id="0" name=""/>
        <dsp:cNvSpPr/>
      </dsp:nvSpPr>
      <dsp:spPr>
        <a:xfrm>
          <a:off x="2890081" y="201953"/>
          <a:ext cx="5903627" cy="5903627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F58A8-3932-4E88-B951-23E4C9ABE127}">
      <dsp:nvSpPr>
        <dsp:cNvPr id="0" name=""/>
        <dsp:cNvSpPr/>
      </dsp:nvSpPr>
      <dsp:spPr>
        <a:xfrm>
          <a:off x="2935719" y="61913"/>
          <a:ext cx="5903627" cy="5903627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2D762-710B-4998-86A8-C3B7C4733416}">
      <dsp:nvSpPr>
        <dsp:cNvPr id="0" name=""/>
        <dsp:cNvSpPr/>
      </dsp:nvSpPr>
      <dsp:spPr>
        <a:xfrm>
          <a:off x="3408262" y="387112"/>
          <a:ext cx="5253228" cy="5253228"/>
        </a:xfrm>
        <a:prstGeom prst="pie">
          <a:avLst>
            <a:gd name="adj1" fmla="val 16200000"/>
            <a:gd name="adj2" fmla="val 20520000"/>
          </a:avLst>
        </a:prstGeom>
        <a:gradFill rotWithShape="1">
          <a:gsLst>
            <a:gs pos="0">
              <a:schemeClr val="accent2">
                <a:tint val="96000"/>
                <a:lumMod val="100000"/>
              </a:schemeClr>
            </a:gs>
            <a:gs pos="78000">
              <a:schemeClr val="accent2"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>
              <a:latin typeface="Trebuchet MS" panose="020B0603020202020204"/>
            </a:rPr>
            <a:t>Coleta e armazenamento de dados</a:t>
          </a:r>
          <a:endParaRPr lang="pt-BR" sz="1600" b="1" kern="1200"/>
        </a:p>
      </dsp:txBody>
      <dsp:txXfrm>
        <a:off x="6148696" y="1270155"/>
        <a:ext cx="1688537" cy="1125691"/>
      </dsp:txXfrm>
    </dsp:sp>
    <dsp:sp modelId="{1262229C-72B3-4957-8939-F4AE0153DAC8}">
      <dsp:nvSpPr>
        <dsp:cNvPr id="0" name=""/>
        <dsp:cNvSpPr/>
      </dsp:nvSpPr>
      <dsp:spPr>
        <a:xfrm>
          <a:off x="3453289" y="527198"/>
          <a:ext cx="5253228" cy="5253228"/>
        </a:xfrm>
        <a:prstGeom prst="pie">
          <a:avLst>
            <a:gd name="adj1" fmla="val 20520000"/>
            <a:gd name="adj2" fmla="val 3240000"/>
          </a:avLst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Seleção e</a:t>
          </a:r>
          <a:r>
            <a:rPr lang="pt-BR" sz="1700" kern="1200"/>
            <a:t> </a:t>
          </a:r>
          <a:r>
            <a:rPr lang="pt-BR" sz="1700" kern="1200">
              <a:latin typeface="Trebuchet MS" panose="020B0603020202020204"/>
            </a:rPr>
            <a:t>Pré-processamento</a:t>
          </a:r>
          <a:endParaRPr lang="pt-BR" sz="1700" kern="1200"/>
        </a:p>
      </dsp:txBody>
      <dsp:txXfrm>
        <a:off x="6836619" y="2927423"/>
        <a:ext cx="1563460" cy="1250768"/>
      </dsp:txXfrm>
    </dsp:sp>
    <dsp:sp modelId="{7E414DBF-2872-4F93-B994-7BDF19268DAE}">
      <dsp:nvSpPr>
        <dsp:cNvPr id="0" name=""/>
        <dsp:cNvSpPr/>
      </dsp:nvSpPr>
      <dsp:spPr>
        <a:xfrm>
          <a:off x="3334466" y="613501"/>
          <a:ext cx="5253228" cy="5253228"/>
        </a:xfrm>
        <a:prstGeom prst="pie">
          <a:avLst>
            <a:gd name="adj1" fmla="val 3240000"/>
            <a:gd name="adj2" fmla="val 7560000"/>
          </a:avLst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Transformação</a:t>
          </a:r>
          <a:endParaRPr lang="pt-BR" sz="1700" kern="1200"/>
        </a:p>
      </dsp:txBody>
      <dsp:txXfrm>
        <a:off x="5210619" y="4303269"/>
        <a:ext cx="1500922" cy="1375845"/>
      </dsp:txXfrm>
    </dsp:sp>
    <dsp:sp modelId="{6AF0177D-7907-43CD-BC42-97328ED8A3CF}">
      <dsp:nvSpPr>
        <dsp:cNvPr id="0" name=""/>
        <dsp:cNvSpPr/>
      </dsp:nvSpPr>
      <dsp:spPr>
        <a:xfrm>
          <a:off x="3215643" y="527198"/>
          <a:ext cx="5253228" cy="5253228"/>
        </a:xfrm>
        <a:prstGeom prst="pie">
          <a:avLst>
            <a:gd name="adj1" fmla="val 7560000"/>
            <a:gd name="adj2" fmla="val 1188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Mineração e casos de uso</a:t>
          </a:r>
          <a:endParaRPr lang="pt-BR" sz="1700" kern="1200"/>
        </a:p>
      </dsp:txBody>
      <dsp:txXfrm>
        <a:off x="3522082" y="2927423"/>
        <a:ext cx="1563460" cy="1250768"/>
      </dsp:txXfrm>
    </dsp:sp>
    <dsp:sp modelId="{1A00C24D-D64F-4F5B-B574-82FC6F3CA8BA}">
      <dsp:nvSpPr>
        <dsp:cNvPr id="0" name=""/>
        <dsp:cNvSpPr/>
      </dsp:nvSpPr>
      <dsp:spPr>
        <a:xfrm>
          <a:off x="3260671" y="387112"/>
          <a:ext cx="5253228" cy="5253228"/>
        </a:xfrm>
        <a:prstGeom prst="pie">
          <a:avLst>
            <a:gd name="adj1" fmla="val 1188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Interpretação dos dados</a:t>
          </a:r>
          <a:endParaRPr lang="pt-BR" sz="1700" kern="1200"/>
        </a:p>
      </dsp:txBody>
      <dsp:txXfrm>
        <a:off x="4084928" y="1270155"/>
        <a:ext cx="1688537" cy="1125691"/>
      </dsp:txXfrm>
    </dsp:sp>
    <dsp:sp modelId="{B3A2FC41-374F-43C6-BCC2-17F142D748F7}">
      <dsp:nvSpPr>
        <dsp:cNvPr id="0" name=""/>
        <dsp:cNvSpPr/>
      </dsp:nvSpPr>
      <dsp:spPr>
        <a:xfrm>
          <a:off x="3082815" y="61913"/>
          <a:ext cx="5903627" cy="5903627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BCC2F4-F721-4AD9-839A-50260AB7F8AB}">
      <dsp:nvSpPr>
        <dsp:cNvPr id="0" name=""/>
        <dsp:cNvSpPr/>
      </dsp:nvSpPr>
      <dsp:spPr>
        <a:xfrm>
          <a:off x="3128453" y="201953"/>
          <a:ext cx="5903627" cy="5903627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E2BFC-B817-47D7-A36A-48CB2FD8419D}">
      <dsp:nvSpPr>
        <dsp:cNvPr id="0" name=""/>
        <dsp:cNvSpPr/>
      </dsp:nvSpPr>
      <dsp:spPr>
        <a:xfrm>
          <a:off x="3009267" y="288519"/>
          <a:ext cx="5903627" cy="5903627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66FE8A-A0EC-4357-8EF5-2CD61BE192D7}">
      <dsp:nvSpPr>
        <dsp:cNvPr id="0" name=""/>
        <dsp:cNvSpPr/>
      </dsp:nvSpPr>
      <dsp:spPr>
        <a:xfrm>
          <a:off x="2890081" y="201953"/>
          <a:ext cx="5903627" cy="5903627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F58A8-3932-4E88-B951-23E4C9ABE127}">
      <dsp:nvSpPr>
        <dsp:cNvPr id="0" name=""/>
        <dsp:cNvSpPr/>
      </dsp:nvSpPr>
      <dsp:spPr>
        <a:xfrm>
          <a:off x="2935719" y="61913"/>
          <a:ext cx="5903627" cy="5903627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2D762-710B-4998-86A8-C3B7C4733416}">
      <dsp:nvSpPr>
        <dsp:cNvPr id="0" name=""/>
        <dsp:cNvSpPr/>
      </dsp:nvSpPr>
      <dsp:spPr>
        <a:xfrm>
          <a:off x="3408262" y="387112"/>
          <a:ext cx="5253228" cy="5253228"/>
        </a:xfrm>
        <a:prstGeom prst="pie">
          <a:avLst>
            <a:gd name="adj1" fmla="val 16200000"/>
            <a:gd name="adj2" fmla="val 20520000"/>
          </a:avLst>
        </a:prstGeom>
        <a:gradFill rotWithShape="1">
          <a:gsLst>
            <a:gs pos="0">
              <a:schemeClr val="accent2">
                <a:tint val="96000"/>
                <a:lumMod val="100000"/>
              </a:schemeClr>
            </a:gs>
            <a:gs pos="78000">
              <a:schemeClr val="accent2"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>
              <a:latin typeface="Trebuchet MS" panose="020B0603020202020204"/>
            </a:rPr>
            <a:t>Coleta e armazenamento de dados</a:t>
          </a:r>
          <a:endParaRPr lang="pt-BR" sz="1600" b="1" kern="1200"/>
        </a:p>
      </dsp:txBody>
      <dsp:txXfrm>
        <a:off x="6148696" y="1270155"/>
        <a:ext cx="1688537" cy="1125691"/>
      </dsp:txXfrm>
    </dsp:sp>
    <dsp:sp modelId="{1262229C-72B3-4957-8939-F4AE0153DAC8}">
      <dsp:nvSpPr>
        <dsp:cNvPr id="0" name=""/>
        <dsp:cNvSpPr/>
      </dsp:nvSpPr>
      <dsp:spPr>
        <a:xfrm>
          <a:off x="3453289" y="527198"/>
          <a:ext cx="5253228" cy="5253228"/>
        </a:xfrm>
        <a:prstGeom prst="pie">
          <a:avLst>
            <a:gd name="adj1" fmla="val 20520000"/>
            <a:gd name="adj2" fmla="val 3240000"/>
          </a:avLst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Seleção e</a:t>
          </a:r>
          <a:r>
            <a:rPr lang="pt-BR" sz="1700" kern="1200"/>
            <a:t> </a:t>
          </a:r>
          <a:r>
            <a:rPr lang="pt-BR" sz="1700" kern="1200">
              <a:latin typeface="Trebuchet MS" panose="020B0603020202020204"/>
            </a:rPr>
            <a:t>Pré-processamento</a:t>
          </a:r>
          <a:endParaRPr lang="pt-BR" sz="1700" kern="1200"/>
        </a:p>
      </dsp:txBody>
      <dsp:txXfrm>
        <a:off x="6836619" y="2927423"/>
        <a:ext cx="1563460" cy="1250768"/>
      </dsp:txXfrm>
    </dsp:sp>
    <dsp:sp modelId="{7E414DBF-2872-4F93-B994-7BDF19268DAE}">
      <dsp:nvSpPr>
        <dsp:cNvPr id="0" name=""/>
        <dsp:cNvSpPr/>
      </dsp:nvSpPr>
      <dsp:spPr>
        <a:xfrm>
          <a:off x="3334466" y="613501"/>
          <a:ext cx="5253228" cy="5253228"/>
        </a:xfrm>
        <a:prstGeom prst="pie">
          <a:avLst>
            <a:gd name="adj1" fmla="val 3240000"/>
            <a:gd name="adj2" fmla="val 7560000"/>
          </a:avLst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Transformação</a:t>
          </a:r>
          <a:endParaRPr lang="pt-BR" sz="1700" kern="1200"/>
        </a:p>
      </dsp:txBody>
      <dsp:txXfrm>
        <a:off x="5210619" y="4303269"/>
        <a:ext cx="1500922" cy="1375845"/>
      </dsp:txXfrm>
    </dsp:sp>
    <dsp:sp modelId="{6AF0177D-7907-43CD-BC42-97328ED8A3CF}">
      <dsp:nvSpPr>
        <dsp:cNvPr id="0" name=""/>
        <dsp:cNvSpPr/>
      </dsp:nvSpPr>
      <dsp:spPr>
        <a:xfrm>
          <a:off x="3215643" y="527198"/>
          <a:ext cx="5253228" cy="5253228"/>
        </a:xfrm>
        <a:prstGeom prst="pie">
          <a:avLst>
            <a:gd name="adj1" fmla="val 7560000"/>
            <a:gd name="adj2" fmla="val 11880000"/>
          </a:avLst>
        </a:prstGeom>
        <a:solidFill>
          <a:schemeClr val="accent2"/>
        </a:solidFill>
        <a:ln w="19050" cap="rnd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Mineração e casos de uso</a:t>
          </a:r>
          <a:endParaRPr lang="pt-BR" sz="1700" kern="1200"/>
        </a:p>
      </dsp:txBody>
      <dsp:txXfrm>
        <a:off x="3522082" y="2927423"/>
        <a:ext cx="1563460" cy="1250768"/>
      </dsp:txXfrm>
    </dsp:sp>
    <dsp:sp modelId="{1A00C24D-D64F-4F5B-B574-82FC6F3CA8BA}">
      <dsp:nvSpPr>
        <dsp:cNvPr id="0" name=""/>
        <dsp:cNvSpPr/>
      </dsp:nvSpPr>
      <dsp:spPr>
        <a:xfrm>
          <a:off x="3260671" y="387112"/>
          <a:ext cx="5253228" cy="5253228"/>
        </a:xfrm>
        <a:prstGeom prst="pie">
          <a:avLst>
            <a:gd name="adj1" fmla="val 1188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Interpretação dos dados</a:t>
          </a:r>
          <a:endParaRPr lang="pt-BR" sz="1700" kern="1200"/>
        </a:p>
      </dsp:txBody>
      <dsp:txXfrm>
        <a:off x="4084928" y="1270155"/>
        <a:ext cx="1688537" cy="1125691"/>
      </dsp:txXfrm>
    </dsp:sp>
    <dsp:sp modelId="{B3A2FC41-374F-43C6-BCC2-17F142D748F7}">
      <dsp:nvSpPr>
        <dsp:cNvPr id="0" name=""/>
        <dsp:cNvSpPr/>
      </dsp:nvSpPr>
      <dsp:spPr>
        <a:xfrm>
          <a:off x="3082815" y="61913"/>
          <a:ext cx="5903627" cy="5903627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BCC2F4-F721-4AD9-839A-50260AB7F8AB}">
      <dsp:nvSpPr>
        <dsp:cNvPr id="0" name=""/>
        <dsp:cNvSpPr/>
      </dsp:nvSpPr>
      <dsp:spPr>
        <a:xfrm>
          <a:off x="3128453" y="201953"/>
          <a:ext cx="5903627" cy="5903627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E2BFC-B817-47D7-A36A-48CB2FD8419D}">
      <dsp:nvSpPr>
        <dsp:cNvPr id="0" name=""/>
        <dsp:cNvSpPr/>
      </dsp:nvSpPr>
      <dsp:spPr>
        <a:xfrm>
          <a:off x="3009267" y="288519"/>
          <a:ext cx="5903627" cy="5903627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66FE8A-A0EC-4357-8EF5-2CD61BE192D7}">
      <dsp:nvSpPr>
        <dsp:cNvPr id="0" name=""/>
        <dsp:cNvSpPr/>
      </dsp:nvSpPr>
      <dsp:spPr>
        <a:xfrm>
          <a:off x="2890081" y="201953"/>
          <a:ext cx="5903627" cy="5903627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F58A8-3932-4E88-B951-23E4C9ABE127}">
      <dsp:nvSpPr>
        <dsp:cNvPr id="0" name=""/>
        <dsp:cNvSpPr/>
      </dsp:nvSpPr>
      <dsp:spPr>
        <a:xfrm>
          <a:off x="2935719" y="61913"/>
          <a:ext cx="5903627" cy="5903627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2D762-710B-4998-86A8-C3B7C4733416}">
      <dsp:nvSpPr>
        <dsp:cNvPr id="0" name=""/>
        <dsp:cNvSpPr/>
      </dsp:nvSpPr>
      <dsp:spPr>
        <a:xfrm>
          <a:off x="3408262" y="387112"/>
          <a:ext cx="5253228" cy="5253228"/>
        </a:xfrm>
        <a:prstGeom prst="pie">
          <a:avLst>
            <a:gd name="adj1" fmla="val 16200000"/>
            <a:gd name="adj2" fmla="val 20520000"/>
          </a:avLst>
        </a:prstGeom>
        <a:gradFill rotWithShape="1">
          <a:gsLst>
            <a:gs pos="0">
              <a:schemeClr val="accent2">
                <a:tint val="96000"/>
                <a:lumMod val="100000"/>
              </a:schemeClr>
            </a:gs>
            <a:gs pos="78000">
              <a:schemeClr val="accent2"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>
              <a:latin typeface="Trebuchet MS" panose="020B0603020202020204"/>
            </a:rPr>
            <a:t>Coleta e armazenamento de dados</a:t>
          </a:r>
          <a:endParaRPr lang="pt-BR" sz="1600" b="1" kern="1200"/>
        </a:p>
      </dsp:txBody>
      <dsp:txXfrm>
        <a:off x="6148696" y="1270155"/>
        <a:ext cx="1688537" cy="1125691"/>
      </dsp:txXfrm>
    </dsp:sp>
    <dsp:sp modelId="{1262229C-72B3-4957-8939-F4AE0153DAC8}">
      <dsp:nvSpPr>
        <dsp:cNvPr id="0" name=""/>
        <dsp:cNvSpPr/>
      </dsp:nvSpPr>
      <dsp:spPr>
        <a:xfrm>
          <a:off x="3453289" y="527198"/>
          <a:ext cx="5253228" cy="5253228"/>
        </a:xfrm>
        <a:prstGeom prst="pie">
          <a:avLst>
            <a:gd name="adj1" fmla="val 20520000"/>
            <a:gd name="adj2" fmla="val 3240000"/>
          </a:avLst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Seleção e</a:t>
          </a:r>
          <a:r>
            <a:rPr lang="pt-BR" sz="1700" kern="1200"/>
            <a:t> </a:t>
          </a:r>
          <a:r>
            <a:rPr lang="pt-BR" sz="1700" kern="1200">
              <a:latin typeface="Trebuchet MS" panose="020B0603020202020204"/>
            </a:rPr>
            <a:t>Pré-processamento</a:t>
          </a:r>
          <a:endParaRPr lang="pt-BR" sz="1700" kern="1200"/>
        </a:p>
      </dsp:txBody>
      <dsp:txXfrm>
        <a:off x="6836619" y="2927423"/>
        <a:ext cx="1563460" cy="1250768"/>
      </dsp:txXfrm>
    </dsp:sp>
    <dsp:sp modelId="{7E414DBF-2872-4F93-B994-7BDF19268DAE}">
      <dsp:nvSpPr>
        <dsp:cNvPr id="0" name=""/>
        <dsp:cNvSpPr/>
      </dsp:nvSpPr>
      <dsp:spPr>
        <a:xfrm>
          <a:off x="3334466" y="613501"/>
          <a:ext cx="5253228" cy="5253228"/>
        </a:xfrm>
        <a:prstGeom prst="pie">
          <a:avLst>
            <a:gd name="adj1" fmla="val 3240000"/>
            <a:gd name="adj2" fmla="val 7560000"/>
          </a:avLst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Transformação</a:t>
          </a:r>
          <a:endParaRPr lang="pt-BR" sz="1700" kern="1200"/>
        </a:p>
      </dsp:txBody>
      <dsp:txXfrm>
        <a:off x="5210619" y="4303269"/>
        <a:ext cx="1500922" cy="1375845"/>
      </dsp:txXfrm>
    </dsp:sp>
    <dsp:sp modelId="{6AF0177D-7907-43CD-BC42-97328ED8A3CF}">
      <dsp:nvSpPr>
        <dsp:cNvPr id="0" name=""/>
        <dsp:cNvSpPr/>
      </dsp:nvSpPr>
      <dsp:spPr>
        <a:xfrm>
          <a:off x="3215643" y="527198"/>
          <a:ext cx="5253228" cy="5253228"/>
        </a:xfrm>
        <a:prstGeom prst="pie">
          <a:avLst>
            <a:gd name="adj1" fmla="val 7560000"/>
            <a:gd name="adj2" fmla="val 11880000"/>
          </a:avLst>
        </a:prstGeom>
        <a:solidFill>
          <a:schemeClr val="accent2"/>
        </a:solidFill>
        <a:ln w="19050" cap="rnd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Mineração e casos de uso</a:t>
          </a:r>
          <a:endParaRPr lang="pt-BR" sz="1700" kern="1200"/>
        </a:p>
      </dsp:txBody>
      <dsp:txXfrm>
        <a:off x="3522082" y="2927423"/>
        <a:ext cx="1563460" cy="1250768"/>
      </dsp:txXfrm>
    </dsp:sp>
    <dsp:sp modelId="{1A00C24D-D64F-4F5B-B574-82FC6F3CA8BA}">
      <dsp:nvSpPr>
        <dsp:cNvPr id="0" name=""/>
        <dsp:cNvSpPr/>
      </dsp:nvSpPr>
      <dsp:spPr>
        <a:xfrm>
          <a:off x="3260671" y="387112"/>
          <a:ext cx="5253228" cy="5253228"/>
        </a:xfrm>
        <a:prstGeom prst="pie">
          <a:avLst>
            <a:gd name="adj1" fmla="val 11880000"/>
            <a:gd name="adj2" fmla="val 16200000"/>
          </a:avLst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Interpretação dos dados</a:t>
          </a:r>
          <a:endParaRPr lang="pt-BR" sz="1700" kern="1200"/>
        </a:p>
      </dsp:txBody>
      <dsp:txXfrm>
        <a:off x="4084928" y="1270155"/>
        <a:ext cx="1688537" cy="1125691"/>
      </dsp:txXfrm>
    </dsp:sp>
    <dsp:sp modelId="{B3A2FC41-374F-43C6-BCC2-17F142D748F7}">
      <dsp:nvSpPr>
        <dsp:cNvPr id="0" name=""/>
        <dsp:cNvSpPr/>
      </dsp:nvSpPr>
      <dsp:spPr>
        <a:xfrm>
          <a:off x="3082815" y="61913"/>
          <a:ext cx="5903627" cy="5903627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BCC2F4-F721-4AD9-839A-50260AB7F8AB}">
      <dsp:nvSpPr>
        <dsp:cNvPr id="0" name=""/>
        <dsp:cNvSpPr/>
      </dsp:nvSpPr>
      <dsp:spPr>
        <a:xfrm>
          <a:off x="3128453" y="201953"/>
          <a:ext cx="5903627" cy="5903627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E2BFC-B817-47D7-A36A-48CB2FD8419D}">
      <dsp:nvSpPr>
        <dsp:cNvPr id="0" name=""/>
        <dsp:cNvSpPr/>
      </dsp:nvSpPr>
      <dsp:spPr>
        <a:xfrm>
          <a:off x="3009267" y="288519"/>
          <a:ext cx="5903627" cy="5903627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66FE8A-A0EC-4357-8EF5-2CD61BE192D7}">
      <dsp:nvSpPr>
        <dsp:cNvPr id="0" name=""/>
        <dsp:cNvSpPr/>
      </dsp:nvSpPr>
      <dsp:spPr>
        <a:xfrm>
          <a:off x="2890081" y="201953"/>
          <a:ext cx="5903627" cy="5903627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F58A8-3932-4E88-B951-23E4C9ABE127}">
      <dsp:nvSpPr>
        <dsp:cNvPr id="0" name=""/>
        <dsp:cNvSpPr/>
      </dsp:nvSpPr>
      <dsp:spPr>
        <a:xfrm>
          <a:off x="2935719" y="61913"/>
          <a:ext cx="5903627" cy="5903627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EDEF2-B93D-453E-AB68-E526ACA7BC97}">
      <dsp:nvSpPr>
        <dsp:cNvPr id="0" name=""/>
        <dsp:cNvSpPr/>
      </dsp:nvSpPr>
      <dsp:spPr>
        <a:xfrm>
          <a:off x="0" y="13205"/>
          <a:ext cx="3064672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ETL</a:t>
          </a:r>
        </a:p>
      </dsp:txBody>
      <dsp:txXfrm>
        <a:off x="28557" y="41762"/>
        <a:ext cx="3007558" cy="527886"/>
      </dsp:txXfrm>
    </dsp:sp>
    <dsp:sp modelId="{A6D4D78F-1B6A-47C7-9194-7748561CE9F9}">
      <dsp:nvSpPr>
        <dsp:cNvPr id="0" name=""/>
        <dsp:cNvSpPr/>
      </dsp:nvSpPr>
      <dsp:spPr>
        <a:xfrm>
          <a:off x="0" y="670205"/>
          <a:ext cx="3064672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Estatísticas gerais</a:t>
          </a:r>
        </a:p>
      </dsp:txBody>
      <dsp:txXfrm>
        <a:off x="28557" y="698762"/>
        <a:ext cx="3007558" cy="52788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EDEF2-B93D-453E-AB68-E526ACA7BC97}">
      <dsp:nvSpPr>
        <dsp:cNvPr id="0" name=""/>
        <dsp:cNvSpPr/>
      </dsp:nvSpPr>
      <dsp:spPr>
        <a:xfrm>
          <a:off x="0" y="13205"/>
          <a:ext cx="3064672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ETL</a:t>
          </a:r>
        </a:p>
      </dsp:txBody>
      <dsp:txXfrm>
        <a:off x="28557" y="41762"/>
        <a:ext cx="3007558" cy="527886"/>
      </dsp:txXfrm>
    </dsp:sp>
    <dsp:sp modelId="{A6D4D78F-1B6A-47C7-9194-7748561CE9F9}">
      <dsp:nvSpPr>
        <dsp:cNvPr id="0" name=""/>
        <dsp:cNvSpPr/>
      </dsp:nvSpPr>
      <dsp:spPr>
        <a:xfrm>
          <a:off x="0" y="670205"/>
          <a:ext cx="3064672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Estatísticas gerais</a:t>
          </a:r>
        </a:p>
      </dsp:txBody>
      <dsp:txXfrm>
        <a:off x="28557" y="698762"/>
        <a:ext cx="3007558" cy="52788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0AA07B-BCFA-43F1-99E4-1FDA2F180A76}">
      <dsp:nvSpPr>
        <dsp:cNvPr id="0" name=""/>
        <dsp:cNvSpPr/>
      </dsp:nvSpPr>
      <dsp:spPr>
        <a:xfrm>
          <a:off x="573072" y="0"/>
          <a:ext cx="4823190" cy="4823190"/>
        </a:xfrm>
        <a:prstGeom prst="triangl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6A3121-A31E-4BF0-B10E-05FC57F26CE4}">
      <dsp:nvSpPr>
        <dsp:cNvPr id="0" name=""/>
        <dsp:cNvSpPr/>
      </dsp:nvSpPr>
      <dsp:spPr>
        <a:xfrm>
          <a:off x="2984667" y="484909"/>
          <a:ext cx="3135073" cy="57086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Objetivo</a:t>
          </a:r>
          <a:endParaRPr lang="en-US" sz="1300" kern="1200"/>
        </a:p>
      </dsp:txBody>
      <dsp:txXfrm>
        <a:off x="3012535" y="512777"/>
        <a:ext cx="3079337" cy="515133"/>
      </dsp:txXfrm>
    </dsp:sp>
    <dsp:sp modelId="{D47BB7D2-2BF4-4FE5-A58D-8ADF1D25079B}">
      <dsp:nvSpPr>
        <dsp:cNvPr id="0" name=""/>
        <dsp:cNvSpPr/>
      </dsp:nvSpPr>
      <dsp:spPr>
        <a:xfrm>
          <a:off x="2984667" y="1127138"/>
          <a:ext cx="3135073" cy="57086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-56167"/>
              <a:satOff val="-1518"/>
              <a:lumOff val="-313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Passo a passo realizado</a:t>
          </a:r>
          <a:endParaRPr lang="en-US" sz="1300" kern="1200"/>
        </a:p>
      </dsp:txBody>
      <dsp:txXfrm>
        <a:off x="3012535" y="1155006"/>
        <a:ext cx="3079337" cy="515133"/>
      </dsp:txXfrm>
    </dsp:sp>
    <dsp:sp modelId="{3E4A90F2-3833-4752-9D21-C43C5817C48A}">
      <dsp:nvSpPr>
        <dsp:cNvPr id="0" name=""/>
        <dsp:cNvSpPr/>
      </dsp:nvSpPr>
      <dsp:spPr>
        <a:xfrm>
          <a:off x="2984667" y="1769366"/>
          <a:ext cx="3135073" cy="57086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-112335"/>
              <a:satOff val="-3037"/>
              <a:lumOff val="-627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Interpretação com feedback dos especialistas</a:t>
          </a:r>
          <a:endParaRPr lang="en-US" sz="1300" kern="1200"/>
        </a:p>
      </dsp:txBody>
      <dsp:txXfrm>
        <a:off x="3012535" y="1797234"/>
        <a:ext cx="3079337" cy="515133"/>
      </dsp:txXfrm>
    </dsp:sp>
    <dsp:sp modelId="{96D3FAA8-FF55-4C6B-AE0C-5A304E698315}">
      <dsp:nvSpPr>
        <dsp:cNvPr id="0" name=""/>
        <dsp:cNvSpPr/>
      </dsp:nvSpPr>
      <dsp:spPr>
        <a:xfrm>
          <a:off x="2984667" y="2411594"/>
          <a:ext cx="3135073" cy="57086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-168502"/>
              <a:satOff val="-4555"/>
              <a:lumOff val="-9412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Caminhos a partir dos resultados</a:t>
          </a:r>
          <a:endParaRPr lang="en-US" sz="1300" kern="1200"/>
        </a:p>
      </dsp:txBody>
      <dsp:txXfrm>
        <a:off x="3012535" y="2439462"/>
        <a:ext cx="3079337" cy="515133"/>
      </dsp:txXfrm>
    </dsp:sp>
    <dsp:sp modelId="{8102544A-2099-42DF-8481-1AA84C19D6F8}">
      <dsp:nvSpPr>
        <dsp:cNvPr id="0" name=""/>
        <dsp:cNvSpPr/>
      </dsp:nvSpPr>
      <dsp:spPr>
        <a:xfrm>
          <a:off x="2984667" y="3053823"/>
          <a:ext cx="3135073" cy="57086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-224670"/>
              <a:satOff val="-6074"/>
              <a:lumOff val="-1255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Viabilidade e custos</a:t>
          </a:r>
          <a:endParaRPr lang="en-US" sz="1300" kern="1200"/>
        </a:p>
      </dsp:txBody>
      <dsp:txXfrm>
        <a:off x="3012535" y="3081691"/>
        <a:ext cx="3079337" cy="515133"/>
      </dsp:txXfrm>
    </dsp:sp>
    <dsp:sp modelId="{AC69D64D-863B-42AD-BAD4-4468E29F214B}">
      <dsp:nvSpPr>
        <dsp:cNvPr id="0" name=""/>
        <dsp:cNvSpPr/>
      </dsp:nvSpPr>
      <dsp:spPr>
        <a:xfrm>
          <a:off x="2984667" y="3696051"/>
          <a:ext cx="3135073" cy="57086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-280837"/>
              <a:satOff val="-7592"/>
              <a:lumOff val="-1568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Encerramento e trabalhos futuros</a:t>
          </a:r>
          <a:endParaRPr lang="en-US" sz="1300" kern="1200"/>
        </a:p>
      </dsp:txBody>
      <dsp:txXfrm>
        <a:off x="3012535" y="3723919"/>
        <a:ext cx="3079337" cy="515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C49FA-5519-48C1-9D5D-894AEEE56E28}">
      <dsp:nvSpPr>
        <dsp:cNvPr id="0" name=""/>
        <dsp:cNvSpPr/>
      </dsp:nvSpPr>
      <dsp:spPr>
        <a:xfrm>
          <a:off x="0" y="46127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0BDBC-6092-468F-A6EF-FCB198891EF7}">
      <dsp:nvSpPr>
        <dsp:cNvPr id="0" name=""/>
        <dsp:cNvSpPr/>
      </dsp:nvSpPr>
      <dsp:spPr>
        <a:xfrm>
          <a:off x="225663" y="10703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INEP e ENEM</a:t>
          </a:r>
          <a:endParaRPr lang="en-US" sz="2400" kern="1200"/>
        </a:p>
      </dsp:txBody>
      <dsp:txXfrm>
        <a:off x="260248" y="141622"/>
        <a:ext cx="3090113" cy="639310"/>
      </dsp:txXfrm>
    </dsp:sp>
    <dsp:sp modelId="{6CF2482E-EFB7-4052-8DA8-CFFAEE42ABF6}">
      <dsp:nvSpPr>
        <dsp:cNvPr id="0" name=""/>
        <dsp:cNvSpPr/>
      </dsp:nvSpPr>
      <dsp:spPr>
        <a:xfrm>
          <a:off x="0" y="154991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4AA8E-A8C5-4300-82C0-BB4D761DAEBA}">
      <dsp:nvSpPr>
        <dsp:cNvPr id="0" name=""/>
        <dsp:cNvSpPr/>
      </dsp:nvSpPr>
      <dsp:spPr>
        <a:xfrm>
          <a:off x="225663" y="119567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Big data e análise de dados</a:t>
          </a:r>
          <a:endParaRPr lang="en-US" sz="2400" kern="1200"/>
        </a:p>
      </dsp:txBody>
      <dsp:txXfrm>
        <a:off x="260248" y="1230262"/>
        <a:ext cx="3090113" cy="639310"/>
      </dsp:txXfrm>
    </dsp:sp>
    <dsp:sp modelId="{485BECC8-A175-48D6-BD4A-0DD45F708E5D}">
      <dsp:nvSpPr>
        <dsp:cNvPr id="0" name=""/>
        <dsp:cNvSpPr/>
      </dsp:nvSpPr>
      <dsp:spPr>
        <a:xfrm>
          <a:off x="0" y="263855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217CD-B958-40F0-9EF2-80856D00725F}">
      <dsp:nvSpPr>
        <dsp:cNvPr id="0" name=""/>
        <dsp:cNvSpPr/>
      </dsp:nvSpPr>
      <dsp:spPr>
        <a:xfrm>
          <a:off x="225663" y="228431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Business Inteligence</a:t>
          </a:r>
          <a:endParaRPr lang="en-US" sz="2400" kern="1200"/>
        </a:p>
      </dsp:txBody>
      <dsp:txXfrm>
        <a:off x="260248" y="2318902"/>
        <a:ext cx="3090113" cy="639310"/>
      </dsp:txXfrm>
    </dsp:sp>
    <dsp:sp modelId="{52FABD4A-1F03-4483-8592-0238D43BD919}">
      <dsp:nvSpPr>
        <dsp:cNvPr id="0" name=""/>
        <dsp:cNvSpPr/>
      </dsp:nvSpPr>
      <dsp:spPr>
        <a:xfrm>
          <a:off x="0" y="372719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54CC1-8AF9-4E38-86A1-3EA401FE19C8}">
      <dsp:nvSpPr>
        <dsp:cNvPr id="0" name=""/>
        <dsp:cNvSpPr/>
      </dsp:nvSpPr>
      <dsp:spPr>
        <a:xfrm>
          <a:off x="225663" y="337295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Modelagem de Database</a:t>
          </a:r>
          <a:endParaRPr lang="en-US" sz="2400" kern="1200"/>
        </a:p>
      </dsp:txBody>
      <dsp:txXfrm>
        <a:off x="260248" y="3407542"/>
        <a:ext cx="3090113" cy="639310"/>
      </dsp:txXfrm>
    </dsp:sp>
    <dsp:sp modelId="{D03B2D69-9209-49DD-A2C0-B32BB6B96BDD}">
      <dsp:nvSpPr>
        <dsp:cNvPr id="0" name=""/>
        <dsp:cNvSpPr/>
      </dsp:nvSpPr>
      <dsp:spPr>
        <a:xfrm>
          <a:off x="0" y="481583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0F412-F33E-4352-9418-DEBDD9D92AA5}">
      <dsp:nvSpPr>
        <dsp:cNvPr id="0" name=""/>
        <dsp:cNvSpPr/>
      </dsp:nvSpPr>
      <dsp:spPr>
        <a:xfrm>
          <a:off x="225663" y="446159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Mineração e KDD</a:t>
          </a:r>
          <a:endParaRPr lang="en-US" sz="2400" kern="1200"/>
        </a:p>
      </dsp:txBody>
      <dsp:txXfrm>
        <a:off x="260248" y="4496182"/>
        <a:ext cx="3090113" cy="639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C49FA-5519-48C1-9D5D-894AEEE56E28}">
      <dsp:nvSpPr>
        <dsp:cNvPr id="0" name=""/>
        <dsp:cNvSpPr/>
      </dsp:nvSpPr>
      <dsp:spPr>
        <a:xfrm>
          <a:off x="0" y="46127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0BDBC-6092-468F-A6EF-FCB198891EF7}">
      <dsp:nvSpPr>
        <dsp:cNvPr id="0" name=""/>
        <dsp:cNvSpPr/>
      </dsp:nvSpPr>
      <dsp:spPr>
        <a:xfrm>
          <a:off x="225663" y="10703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INEP e ENEM</a:t>
          </a:r>
          <a:endParaRPr lang="en-US" sz="2400" kern="1200"/>
        </a:p>
      </dsp:txBody>
      <dsp:txXfrm>
        <a:off x="260248" y="141622"/>
        <a:ext cx="3090113" cy="639310"/>
      </dsp:txXfrm>
    </dsp:sp>
    <dsp:sp modelId="{6CF2482E-EFB7-4052-8DA8-CFFAEE42ABF6}">
      <dsp:nvSpPr>
        <dsp:cNvPr id="0" name=""/>
        <dsp:cNvSpPr/>
      </dsp:nvSpPr>
      <dsp:spPr>
        <a:xfrm>
          <a:off x="0" y="154991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4AA8E-A8C5-4300-82C0-BB4D761DAEBA}">
      <dsp:nvSpPr>
        <dsp:cNvPr id="0" name=""/>
        <dsp:cNvSpPr/>
      </dsp:nvSpPr>
      <dsp:spPr>
        <a:xfrm>
          <a:off x="225663" y="119567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Big data e análise de dados</a:t>
          </a:r>
          <a:endParaRPr lang="en-US" sz="2400" kern="1200"/>
        </a:p>
      </dsp:txBody>
      <dsp:txXfrm>
        <a:off x="260248" y="1230262"/>
        <a:ext cx="3090113" cy="639310"/>
      </dsp:txXfrm>
    </dsp:sp>
    <dsp:sp modelId="{485BECC8-A175-48D6-BD4A-0DD45F708E5D}">
      <dsp:nvSpPr>
        <dsp:cNvPr id="0" name=""/>
        <dsp:cNvSpPr/>
      </dsp:nvSpPr>
      <dsp:spPr>
        <a:xfrm>
          <a:off x="0" y="263855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217CD-B958-40F0-9EF2-80856D00725F}">
      <dsp:nvSpPr>
        <dsp:cNvPr id="0" name=""/>
        <dsp:cNvSpPr/>
      </dsp:nvSpPr>
      <dsp:spPr>
        <a:xfrm>
          <a:off x="225663" y="228431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Business Inteligence</a:t>
          </a:r>
          <a:endParaRPr lang="en-US" sz="2400" kern="1200"/>
        </a:p>
      </dsp:txBody>
      <dsp:txXfrm>
        <a:off x="260248" y="2318902"/>
        <a:ext cx="3090113" cy="639310"/>
      </dsp:txXfrm>
    </dsp:sp>
    <dsp:sp modelId="{52FABD4A-1F03-4483-8592-0238D43BD919}">
      <dsp:nvSpPr>
        <dsp:cNvPr id="0" name=""/>
        <dsp:cNvSpPr/>
      </dsp:nvSpPr>
      <dsp:spPr>
        <a:xfrm>
          <a:off x="0" y="372719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54CC1-8AF9-4E38-86A1-3EA401FE19C8}">
      <dsp:nvSpPr>
        <dsp:cNvPr id="0" name=""/>
        <dsp:cNvSpPr/>
      </dsp:nvSpPr>
      <dsp:spPr>
        <a:xfrm>
          <a:off x="225663" y="337295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Modelagem de Database</a:t>
          </a:r>
          <a:endParaRPr lang="en-US" sz="2400" kern="1200"/>
        </a:p>
      </dsp:txBody>
      <dsp:txXfrm>
        <a:off x="260248" y="3407542"/>
        <a:ext cx="3090113" cy="639310"/>
      </dsp:txXfrm>
    </dsp:sp>
    <dsp:sp modelId="{D03B2D69-9209-49DD-A2C0-B32BB6B96BDD}">
      <dsp:nvSpPr>
        <dsp:cNvPr id="0" name=""/>
        <dsp:cNvSpPr/>
      </dsp:nvSpPr>
      <dsp:spPr>
        <a:xfrm>
          <a:off x="0" y="481583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0F412-F33E-4352-9418-DEBDD9D92AA5}">
      <dsp:nvSpPr>
        <dsp:cNvPr id="0" name=""/>
        <dsp:cNvSpPr/>
      </dsp:nvSpPr>
      <dsp:spPr>
        <a:xfrm>
          <a:off x="225663" y="446159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Mineração e KDD</a:t>
          </a:r>
          <a:endParaRPr lang="en-US" sz="2400" kern="1200"/>
        </a:p>
      </dsp:txBody>
      <dsp:txXfrm>
        <a:off x="260248" y="4496182"/>
        <a:ext cx="3090113" cy="639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C49FA-5519-48C1-9D5D-894AEEE56E28}">
      <dsp:nvSpPr>
        <dsp:cNvPr id="0" name=""/>
        <dsp:cNvSpPr/>
      </dsp:nvSpPr>
      <dsp:spPr>
        <a:xfrm>
          <a:off x="0" y="46127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0BDBC-6092-468F-A6EF-FCB198891EF7}">
      <dsp:nvSpPr>
        <dsp:cNvPr id="0" name=""/>
        <dsp:cNvSpPr/>
      </dsp:nvSpPr>
      <dsp:spPr>
        <a:xfrm>
          <a:off x="225663" y="10703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INEP e ENEM</a:t>
          </a:r>
          <a:endParaRPr lang="en-US" sz="2400" kern="1200"/>
        </a:p>
      </dsp:txBody>
      <dsp:txXfrm>
        <a:off x="260248" y="141622"/>
        <a:ext cx="3090113" cy="639310"/>
      </dsp:txXfrm>
    </dsp:sp>
    <dsp:sp modelId="{6CF2482E-EFB7-4052-8DA8-CFFAEE42ABF6}">
      <dsp:nvSpPr>
        <dsp:cNvPr id="0" name=""/>
        <dsp:cNvSpPr/>
      </dsp:nvSpPr>
      <dsp:spPr>
        <a:xfrm>
          <a:off x="0" y="154991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4AA8E-A8C5-4300-82C0-BB4D761DAEBA}">
      <dsp:nvSpPr>
        <dsp:cNvPr id="0" name=""/>
        <dsp:cNvSpPr/>
      </dsp:nvSpPr>
      <dsp:spPr>
        <a:xfrm>
          <a:off x="225663" y="119567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Big data e análise de dados</a:t>
          </a:r>
          <a:endParaRPr lang="en-US" sz="2400" kern="1200"/>
        </a:p>
      </dsp:txBody>
      <dsp:txXfrm>
        <a:off x="260248" y="1230262"/>
        <a:ext cx="3090113" cy="639310"/>
      </dsp:txXfrm>
    </dsp:sp>
    <dsp:sp modelId="{485BECC8-A175-48D6-BD4A-0DD45F708E5D}">
      <dsp:nvSpPr>
        <dsp:cNvPr id="0" name=""/>
        <dsp:cNvSpPr/>
      </dsp:nvSpPr>
      <dsp:spPr>
        <a:xfrm>
          <a:off x="0" y="263855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217CD-B958-40F0-9EF2-80856D00725F}">
      <dsp:nvSpPr>
        <dsp:cNvPr id="0" name=""/>
        <dsp:cNvSpPr/>
      </dsp:nvSpPr>
      <dsp:spPr>
        <a:xfrm>
          <a:off x="225663" y="228431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Business Inteligence</a:t>
          </a:r>
          <a:endParaRPr lang="en-US" sz="2400" kern="1200"/>
        </a:p>
      </dsp:txBody>
      <dsp:txXfrm>
        <a:off x="260248" y="2318902"/>
        <a:ext cx="3090113" cy="639310"/>
      </dsp:txXfrm>
    </dsp:sp>
    <dsp:sp modelId="{52FABD4A-1F03-4483-8592-0238D43BD919}">
      <dsp:nvSpPr>
        <dsp:cNvPr id="0" name=""/>
        <dsp:cNvSpPr/>
      </dsp:nvSpPr>
      <dsp:spPr>
        <a:xfrm>
          <a:off x="0" y="372719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54CC1-8AF9-4E38-86A1-3EA401FE19C8}">
      <dsp:nvSpPr>
        <dsp:cNvPr id="0" name=""/>
        <dsp:cNvSpPr/>
      </dsp:nvSpPr>
      <dsp:spPr>
        <a:xfrm>
          <a:off x="225663" y="337295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Modelagem de Database</a:t>
          </a:r>
          <a:endParaRPr lang="en-US" sz="2400" kern="1200"/>
        </a:p>
      </dsp:txBody>
      <dsp:txXfrm>
        <a:off x="260248" y="3407542"/>
        <a:ext cx="3090113" cy="639310"/>
      </dsp:txXfrm>
    </dsp:sp>
    <dsp:sp modelId="{D03B2D69-9209-49DD-A2C0-B32BB6B96BDD}">
      <dsp:nvSpPr>
        <dsp:cNvPr id="0" name=""/>
        <dsp:cNvSpPr/>
      </dsp:nvSpPr>
      <dsp:spPr>
        <a:xfrm>
          <a:off x="0" y="481583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0F412-F33E-4352-9418-DEBDD9D92AA5}">
      <dsp:nvSpPr>
        <dsp:cNvPr id="0" name=""/>
        <dsp:cNvSpPr/>
      </dsp:nvSpPr>
      <dsp:spPr>
        <a:xfrm>
          <a:off x="225663" y="446159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Mineração e KDD</a:t>
          </a:r>
          <a:endParaRPr lang="en-US" sz="2400" kern="1200"/>
        </a:p>
      </dsp:txBody>
      <dsp:txXfrm>
        <a:off x="260248" y="4496182"/>
        <a:ext cx="3090113" cy="6393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C49FA-5519-48C1-9D5D-894AEEE56E28}">
      <dsp:nvSpPr>
        <dsp:cNvPr id="0" name=""/>
        <dsp:cNvSpPr/>
      </dsp:nvSpPr>
      <dsp:spPr>
        <a:xfrm>
          <a:off x="0" y="46127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0BDBC-6092-468F-A6EF-FCB198891EF7}">
      <dsp:nvSpPr>
        <dsp:cNvPr id="0" name=""/>
        <dsp:cNvSpPr/>
      </dsp:nvSpPr>
      <dsp:spPr>
        <a:xfrm>
          <a:off x="225663" y="10703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INEP e ENEM</a:t>
          </a:r>
          <a:endParaRPr lang="en-US" sz="2400" kern="1200"/>
        </a:p>
      </dsp:txBody>
      <dsp:txXfrm>
        <a:off x="260248" y="141622"/>
        <a:ext cx="3090113" cy="639310"/>
      </dsp:txXfrm>
    </dsp:sp>
    <dsp:sp modelId="{6CF2482E-EFB7-4052-8DA8-CFFAEE42ABF6}">
      <dsp:nvSpPr>
        <dsp:cNvPr id="0" name=""/>
        <dsp:cNvSpPr/>
      </dsp:nvSpPr>
      <dsp:spPr>
        <a:xfrm>
          <a:off x="0" y="154991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4AA8E-A8C5-4300-82C0-BB4D761DAEBA}">
      <dsp:nvSpPr>
        <dsp:cNvPr id="0" name=""/>
        <dsp:cNvSpPr/>
      </dsp:nvSpPr>
      <dsp:spPr>
        <a:xfrm>
          <a:off x="225663" y="119567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Big data e análise de dados</a:t>
          </a:r>
          <a:endParaRPr lang="en-US" sz="2400" kern="1200"/>
        </a:p>
      </dsp:txBody>
      <dsp:txXfrm>
        <a:off x="260248" y="1230262"/>
        <a:ext cx="3090113" cy="639310"/>
      </dsp:txXfrm>
    </dsp:sp>
    <dsp:sp modelId="{485BECC8-A175-48D6-BD4A-0DD45F708E5D}">
      <dsp:nvSpPr>
        <dsp:cNvPr id="0" name=""/>
        <dsp:cNvSpPr/>
      </dsp:nvSpPr>
      <dsp:spPr>
        <a:xfrm>
          <a:off x="0" y="263855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217CD-B958-40F0-9EF2-80856D00725F}">
      <dsp:nvSpPr>
        <dsp:cNvPr id="0" name=""/>
        <dsp:cNvSpPr/>
      </dsp:nvSpPr>
      <dsp:spPr>
        <a:xfrm>
          <a:off x="225663" y="228431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Business Inteligence</a:t>
          </a:r>
          <a:endParaRPr lang="en-US" sz="2400" kern="1200"/>
        </a:p>
      </dsp:txBody>
      <dsp:txXfrm>
        <a:off x="260248" y="2318902"/>
        <a:ext cx="3090113" cy="639310"/>
      </dsp:txXfrm>
    </dsp:sp>
    <dsp:sp modelId="{52FABD4A-1F03-4483-8592-0238D43BD919}">
      <dsp:nvSpPr>
        <dsp:cNvPr id="0" name=""/>
        <dsp:cNvSpPr/>
      </dsp:nvSpPr>
      <dsp:spPr>
        <a:xfrm>
          <a:off x="0" y="372719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54CC1-8AF9-4E38-86A1-3EA401FE19C8}">
      <dsp:nvSpPr>
        <dsp:cNvPr id="0" name=""/>
        <dsp:cNvSpPr/>
      </dsp:nvSpPr>
      <dsp:spPr>
        <a:xfrm>
          <a:off x="225663" y="337295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Modelagem de Database</a:t>
          </a:r>
          <a:endParaRPr lang="en-US" sz="2400" kern="1200"/>
        </a:p>
      </dsp:txBody>
      <dsp:txXfrm>
        <a:off x="260248" y="3407542"/>
        <a:ext cx="3090113" cy="639310"/>
      </dsp:txXfrm>
    </dsp:sp>
    <dsp:sp modelId="{D03B2D69-9209-49DD-A2C0-B32BB6B96BDD}">
      <dsp:nvSpPr>
        <dsp:cNvPr id="0" name=""/>
        <dsp:cNvSpPr/>
      </dsp:nvSpPr>
      <dsp:spPr>
        <a:xfrm>
          <a:off x="0" y="481583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0F412-F33E-4352-9418-DEBDD9D92AA5}">
      <dsp:nvSpPr>
        <dsp:cNvPr id="0" name=""/>
        <dsp:cNvSpPr/>
      </dsp:nvSpPr>
      <dsp:spPr>
        <a:xfrm>
          <a:off x="225663" y="446159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Mineração e KDD</a:t>
          </a:r>
          <a:endParaRPr lang="en-US" sz="2400" kern="1200"/>
        </a:p>
      </dsp:txBody>
      <dsp:txXfrm>
        <a:off x="260248" y="4496182"/>
        <a:ext cx="3090113" cy="6393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C49FA-5519-48C1-9D5D-894AEEE56E28}">
      <dsp:nvSpPr>
        <dsp:cNvPr id="0" name=""/>
        <dsp:cNvSpPr/>
      </dsp:nvSpPr>
      <dsp:spPr>
        <a:xfrm>
          <a:off x="0" y="46127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0BDBC-6092-468F-A6EF-FCB198891EF7}">
      <dsp:nvSpPr>
        <dsp:cNvPr id="0" name=""/>
        <dsp:cNvSpPr/>
      </dsp:nvSpPr>
      <dsp:spPr>
        <a:xfrm>
          <a:off x="225663" y="10703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INEP e ENEM</a:t>
          </a:r>
          <a:endParaRPr lang="en-US" sz="2400" kern="1200"/>
        </a:p>
      </dsp:txBody>
      <dsp:txXfrm>
        <a:off x="260248" y="141622"/>
        <a:ext cx="3090113" cy="639310"/>
      </dsp:txXfrm>
    </dsp:sp>
    <dsp:sp modelId="{6CF2482E-EFB7-4052-8DA8-CFFAEE42ABF6}">
      <dsp:nvSpPr>
        <dsp:cNvPr id="0" name=""/>
        <dsp:cNvSpPr/>
      </dsp:nvSpPr>
      <dsp:spPr>
        <a:xfrm>
          <a:off x="0" y="154991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4AA8E-A8C5-4300-82C0-BB4D761DAEBA}">
      <dsp:nvSpPr>
        <dsp:cNvPr id="0" name=""/>
        <dsp:cNvSpPr/>
      </dsp:nvSpPr>
      <dsp:spPr>
        <a:xfrm>
          <a:off x="225663" y="119567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Big data e análise de dados</a:t>
          </a:r>
          <a:endParaRPr lang="en-US" sz="2400" kern="1200"/>
        </a:p>
      </dsp:txBody>
      <dsp:txXfrm>
        <a:off x="260248" y="1230262"/>
        <a:ext cx="3090113" cy="639310"/>
      </dsp:txXfrm>
    </dsp:sp>
    <dsp:sp modelId="{485BECC8-A175-48D6-BD4A-0DD45F708E5D}">
      <dsp:nvSpPr>
        <dsp:cNvPr id="0" name=""/>
        <dsp:cNvSpPr/>
      </dsp:nvSpPr>
      <dsp:spPr>
        <a:xfrm>
          <a:off x="0" y="263855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217CD-B958-40F0-9EF2-80856D00725F}">
      <dsp:nvSpPr>
        <dsp:cNvPr id="0" name=""/>
        <dsp:cNvSpPr/>
      </dsp:nvSpPr>
      <dsp:spPr>
        <a:xfrm>
          <a:off x="225663" y="228431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Business Inteligence</a:t>
          </a:r>
          <a:endParaRPr lang="en-US" sz="2400" kern="1200"/>
        </a:p>
      </dsp:txBody>
      <dsp:txXfrm>
        <a:off x="260248" y="2318902"/>
        <a:ext cx="3090113" cy="639310"/>
      </dsp:txXfrm>
    </dsp:sp>
    <dsp:sp modelId="{52FABD4A-1F03-4483-8592-0238D43BD919}">
      <dsp:nvSpPr>
        <dsp:cNvPr id="0" name=""/>
        <dsp:cNvSpPr/>
      </dsp:nvSpPr>
      <dsp:spPr>
        <a:xfrm>
          <a:off x="0" y="372719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54CC1-8AF9-4E38-86A1-3EA401FE19C8}">
      <dsp:nvSpPr>
        <dsp:cNvPr id="0" name=""/>
        <dsp:cNvSpPr/>
      </dsp:nvSpPr>
      <dsp:spPr>
        <a:xfrm>
          <a:off x="225663" y="337295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Modelagem de Database</a:t>
          </a:r>
          <a:endParaRPr lang="en-US" sz="2400" kern="1200"/>
        </a:p>
      </dsp:txBody>
      <dsp:txXfrm>
        <a:off x="260248" y="3407542"/>
        <a:ext cx="3090113" cy="639310"/>
      </dsp:txXfrm>
    </dsp:sp>
    <dsp:sp modelId="{D03B2D69-9209-49DD-A2C0-B32BB6B96BDD}">
      <dsp:nvSpPr>
        <dsp:cNvPr id="0" name=""/>
        <dsp:cNvSpPr/>
      </dsp:nvSpPr>
      <dsp:spPr>
        <a:xfrm>
          <a:off x="0" y="481583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0F412-F33E-4352-9418-DEBDD9D92AA5}">
      <dsp:nvSpPr>
        <dsp:cNvPr id="0" name=""/>
        <dsp:cNvSpPr/>
      </dsp:nvSpPr>
      <dsp:spPr>
        <a:xfrm>
          <a:off x="225663" y="446159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Mineração e KDD</a:t>
          </a:r>
          <a:endParaRPr lang="en-US" sz="2400" kern="1200"/>
        </a:p>
      </dsp:txBody>
      <dsp:txXfrm>
        <a:off x="260248" y="4496182"/>
        <a:ext cx="3090113" cy="6393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C49FA-5519-48C1-9D5D-894AEEE56E28}">
      <dsp:nvSpPr>
        <dsp:cNvPr id="0" name=""/>
        <dsp:cNvSpPr/>
      </dsp:nvSpPr>
      <dsp:spPr>
        <a:xfrm>
          <a:off x="0" y="46127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0BDBC-6092-468F-A6EF-FCB198891EF7}">
      <dsp:nvSpPr>
        <dsp:cNvPr id="0" name=""/>
        <dsp:cNvSpPr/>
      </dsp:nvSpPr>
      <dsp:spPr>
        <a:xfrm>
          <a:off x="225663" y="10703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INEP e ENEM</a:t>
          </a:r>
          <a:endParaRPr lang="en-US" sz="2400" kern="1200"/>
        </a:p>
      </dsp:txBody>
      <dsp:txXfrm>
        <a:off x="260248" y="141622"/>
        <a:ext cx="3090113" cy="639310"/>
      </dsp:txXfrm>
    </dsp:sp>
    <dsp:sp modelId="{6CF2482E-EFB7-4052-8DA8-CFFAEE42ABF6}">
      <dsp:nvSpPr>
        <dsp:cNvPr id="0" name=""/>
        <dsp:cNvSpPr/>
      </dsp:nvSpPr>
      <dsp:spPr>
        <a:xfrm>
          <a:off x="0" y="154991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4AA8E-A8C5-4300-82C0-BB4D761DAEBA}">
      <dsp:nvSpPr>
        <dsp:cNvPr id="0" name=""/>
        <dsp:cNvSpPr/>
      </dsp:nvSpPr>
      <dsp:spPr>
        <a:xfrm>
          <a:off x="225663" y="119567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Big data e análise de dados</a:t>
          </a:r>
          <a:endParaRPr lang="en-US" sz="2400" kern="1200"/>
        </a:p>
      </dsp:txBody>
      <dsp:txXfrm>
        <a:off x="260248" y="1230262"/>
        <a:ext cx="3090113" cy="639310"/>
      </dsp:txXfrm>
    </dsp:sp>
    <dsp:sp modelId="{485BECC8-A175-48D6-BD4A-0DD45F708E5D}">
      <dsp:nvSpPr>
        <dsp:cNvPr id="0" name=""/>
        <dsp:cNvSpPr/>
      </dsp:nvSpPr>
      <dsp:spPr>
        <a:xfrm>
          <a:off x="0" y="263855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217CD-B958-40F0-9EF2-80856D00725F}">
      <dsp:nvSpPr>
        <dsp:cNvPr id="0" name=""/>
        <dsp:cNvSpPr/>
      </dsp:nvSpPr>
      <dsp:spPr>
        <a:xfrm>
          <a:off x="225663" y="228431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Business Inteligence</a:t>
          </a:r>
          <a:endParaRPr lang="en-US" sz="2400" kern="1200"/>
        </a:p>
      </dsp:txBody>
      <dsp:txXfrm>
        <a:off x="260248" y="2318902"/>
        <a:ext cx="3090113" cy="639310"/>
      </dsp:txXfrm>
    </dsp:sp>
    <dsp:sp modelId="{52FABD4A-1F03-4483-8592-0238D43BD919}">
      <dsp:nvSpPr>
        <dsp:cNvPr id="0" name=""/>
        <dsp:cNvSpPr/>
      </dsp:nvSpPr>
      <dsp:spPr>
        <a:xfrm>
          <a:off x="0" y="372719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54CC1-8AF9-4E38-86A1-3EA401FE19C8}">
      <dsp:nvSpPr>
        <dsp:cNvPr id="0" name=""/>
        <dsp:cNvSpPr/>
      </dsp:nvSpPr>
      <dsp:spPr>
        <a:xfrm>
          <a:off x="225663" y="337295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Modelagem de Database</a:t>
          </a:r>
          <a:endParaRPr lang="en-US" sz="2400" kern="1200"/>
        </a:p>
      </dsp:txBody>
      <dsp:txXfrm>
        <a:off x="260248" y="3407542"/>
        <a:ext cx="3090113" cy="639310"/>
      </dsp:txXfrm>
    </dsp:sp>
    <dsp:sp modelId="{D03B2D69-9209-49DD-A2C0-B32BB6B96BDD}">
      <dsp:nvSpPr>
        <dsp:cNvPr id="0" name=""/>
        <dsp:cNvSpPr/>
      </dsp:nvSpPr>
      <dsp:spPr>
        <a:xfrm>
          <a:off x="0" y="481583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0F412-F33E-4352-9418-DEBDD9D92AA5}">
      <dsp:nvSpPr>
        <dsp:cNvPr id="0" name=""/>
        <dsp:cNvSpPr/>
      </dsp:nvSpPr>
      <dsp:spPr>
        <a:xfrm>
          <a:off x="225663" y="446159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Mineração e KDD</a:t>
          </a:r>
          <a:endParaRPr lang="en-US" sz="2400" kern="1200"/>
        </a:p>
      </dsp:txBody>
      <dsp:txXfrm>
        <a:off x="260248" y="4496182"/>
        <a:ext cx="3090113" cy="63931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C49FA-5519-48C1-9D5D-894AEEE56E28}">
      <dsp:nvSpPr>
        <dsp:cNvPr id="0" name=""/>
        <dsp:cNvSpPr/>
      </dsp:nvSpPr>
      <dsp:spPr>
        <a:xfrm>
          <a:off x="0" y="46127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0BDBC-6092-468F-A6EF-FCB198891EF7}">
      <dsp:nvSpPr>
        <dsp:cNvPr id="0" name=""/>
        <dsp:cNvSpPr/>
      </dsp:nvSpPr>
      <dsp:spPr>
        <a:xfrm>
          <a:off x="225663" y="10703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INEP e ENEM</a:t>
          </a:r>
          <a:endParaRPr lang="en-US" sz="2400" kern="1200"/>
        </a:p>
      </dsp:txBody>
      <dsp:txXfrm>
        <a:off x="260248" y="141622"/>
        <a:ext cx="3090113" cy="639310"/>
      </dsp:txXfrm>
    </dsp:sp>
    <dsp:sp modelId="{6CF2482E-EFB7-4052-8DA8-CFFAEE42ABF6}">
      <dsp:nvSpPr>
        <dsp:cNvPr id="0" name=""/>
        <dsp:cNvSpPr/>
      </dsp:nvSpPr>
      <dsp:spPr>
        <a:xfrm>
          <a:off x="0" y="154991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4AA8E-A8C5-4300-82C0-BB4D761DAEBA}">
      <dsp:nvSpPr>
        <dsp:cNvPr id="0" name=""/>
        <dsp:cNvSpPr/>
      </dsp:nvSpPr>
      <dsp:spPr>
        <a:xfrm>
          <a:off x="225663" y="119567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Big data e análise de dados</a:t>
          </a:r>
          <a:endParaRPr lang="en-US" sz="2400" kern="1200"/>
        </a:p>
      </dsp:txBody>
      <dsp:txXfrm>
        <a:off x="260248" y="1230262"/>
        <a:ext cx="3090113" cy="639310"/>
      </dsp:txXfrm>
    </dsp:sp>
    <dsp:sp modelId="{485BECC8-A175-48D6-BD4A-0DD45F708E5D}">
      <dsp:nvSpPr>
        <dsp:cNvPr id="0" name=""/>
        <dsp:cNvSpPr/>
      </dsp:nvSpPr>
      <dsp:spPr>
        <a:xfrm>
          <a:off x="0" y="263855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217CD-B958-40F0-9EF2-80856D00725F}">
      <dsp:nvSpPr>
        <dsp:cNvPr id="0" name=""/>
        <dsp:cNvSpPr/>
      </dsp:nvSpPr>
      <dsp:spPr>
        <a:xfrm>
          <a:off x="225663" y="228431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Business Inteligence</a:t>
          </a:r>
          <a:endParaRPr lang="en-US" sz="2400" kern="1200"/>
        </a:p>
      </dsp:txBody>
      <dsp:txXfrm>
        <a:off x="260248" y="2318902"/>
        <a:ext cx="3090113" cy="639310"/>
      </dsp:txXfrm>
    </dsp:sp>
    <dsp:sp modelId="{52FABD4A-1F03-4483-8592-0238D43BD919}">
      <dsp:nvSpPr>
        <dsp:cNvPr id="0" name=""/>
        <dsp:cNvSpPr/>
      </dsp:nvSpPr>
      <dsp:spPr>
        <a:xfrm>
          <a:off x="0" y="372719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54CC1-8AF9-4E38-86A1-3EA401FE19C8}">
      <dsp:nvSpPr>
        <dsp:cNvPr id="0" name=""/>
        <dsp:cNvSpPr/>
      </dsp:nvSpPr>
      <dsp:spPr>
        <a:xfrm>
          <a:off x="225663" y="337295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Modelagem de Database</a:t>
          </a:r>
          <a:endParaRPr lang="en-US" sz="2400" kern="1200"/>
        </a:p>
      </dsp:txBody>
      <dsp:txXfrm>
        <a:off x="260248" y="3407542"/>
        <a:ext cx="3090113" cy="639310"/>
      </dsp:txXfrm>
    </dsp:sp>
    <dsp:sp modelId="{D03B2D69-9209-49DD-A2C0-B32BB6B96BDD}">
      <dsp:nvSpPr>
        <dsp:cNvPr id="0" name=""/>
        <dsp:cNvSpPr/>
      </dsp:nvSpPr>
      <dsp:spPr>
        <a:xfrm>
          <a:off x="0" y="481583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0F412-F33E-4352-9418-DEBDD9D92AA5}">
      <dsp:nvSpPr>
        <dsp:cNvPr id="0" name=""/>
        <dsp:cNvSpPr/>
      </dsp:nvSpPr>
      <dsp:spPr>
        <a:xfrm>
          <a:off x="225663" y="446159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Mineração e KDD</a:t>
          </a:r>
          <a:endParaRPr lang="en-US" sz="2400" kern="1200"/>
        </a:p>
      </dsp:txBody>
      <dsp:txXfrm>
        <a:off x="260248" y="4496182"/>
        <a:ext cx="3090113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63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61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6093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77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599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12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97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22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14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06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62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84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90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3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4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6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diagramLayout" Target="../diagrams/layout11.xml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diagramData" Target="../diagrams/data11.xml"/><Relationship Id="rId17" Type="http://schemas.openxmlformats.org/officeDocument/2006/relationships/image" Target="../media/image37.png"/><Relationship Id="rId2" Type="http://schemas.openxmlformats.org/officeDocument/2006/relationships/image" Target="../media/image27.png"/><Relationship Id="rId16" Type="http://schemas.microsoft.com/office/2007/relationships/diagramDrawing" Target="../diagrams/drawing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diagramColors" Target="../diagrams/colors11.xml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image" Target="../media/image41.png"/><Relationship Id="rId3" Type="http://schemas.openxmlformats.org/officeDocument/2006/relationships/hyperlink" Target="https://cezarywalenciuk.pl/blog/programing/post/sql-server-odczytywanie-pliku-csv-bulk" TargetMode="External"/><Relationship Id="rId7" Type="http://schemas.microsoft.com/office/2007/relationships/hdphoto" Target="../media/hdphoto1.wdp"/><Relationship Id="rId12" Type="http://schemas.microsoft.com/office/2007/relationships/diagramDrawing" Target="../diagrams/drawing1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11" Type="http://schemas.openxmlformats.org/officeDocument/2006/relationships/diagramColors" Target="../diagrams/colors12.xml"/><Relationship Id="rId5" Type="http://schemas.openxmlformats.org/officeDocument/2006/relationships/hyperlink" Target="https://en.wikipedia.org/wiki/R_(programming_language)" TargetMode="External"/><Relationship Id="rId10" Type="http://schemas.openxmlformats.org/officeDocument/2006/relationships/diagramQuickStyle" Target="../diagrams/quickStyle12.xml"/><Relationship Id="rId4" Type="http://schemas.openxmlformats.org/officeDocument/2006/relationships/image" Target="../media/image39.png"/><Relationship Id="rId9" Type="http://schemas.openxmlformats.org/officeDocument/2006/relationships/diagramLayout" Target="../diagrams/layout12.xml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hyperlink" Target="https://aprendiendoarduino.wordpress.com/tag/git/" TargetMode="External"/><Relationship Id="rId7" Type="http://schemas.openxmlformats.org/officeDocument/2006/relationships/diagramColors" Target="../diagrams/colors1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10" Type="http://schemas.openxmlformats.org/officeDocument/2006/relationships/image" Target="../media/image45.png"/><Relationship Id="rId4" Type="http://schemas.openxmlformats.org/officeDocument/2006/relationships/diagramData" Target="../diagrams/data13.xml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r.freepik.com/fotos-gratis/pessoas-negocio-trabalhando-ligado-projeto-dados_3218163.htm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juku.it/en/big-data-lakes-too-many-ponds-thats-the-problem/" TargetMode="External"/><Relationship Id="rId7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ados.gov.br/organization/instituto-nacional-de-estudos-e-pesquisas-educacionais-anisio-teixeira-inep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dados.gov.br/organization/instituto-nacional-de-estudos-e-pesquisas-educacionais-anisio-teixeira-inep" TargetMode="External"/><Relationship Id="rId3" Type="http://schemas.openxmlformats.org/officeDocument/2006/relationships/diagramLayout" Target="../diagrams/layout20.xml"/><Relationship Id="rId7" Type="http://schemas.openxmlformats.org/officeDocument/2006/relationships/image" Target="../media/image84.jpeg"/><Relationship Id="rId12" Type="http://schemas.openxmlformats.org/officeDocument/2006/relationships/image" Target="../media/image85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11" Type="http://schemas.openxmlformats.org/officeDocument/2006/relationships/image" Target="../media/image66.png"/><Relationship Id="rId5" Type="http://schemas.openxmlformats.org/officeDocument/2006/relationships/diagramColors" Target="../diagrams/colors20.xml"/><Relationship Id="rId10" Type="http://schemas.openxmlformats.org/officeDocument/2006/relationships/image" Target="../media/image30.png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87.png"/><Relationship Id="rId3" Type="http://schemas.openxmlformats.org/officeDocument/2006/relationships/diagramLayout" Target="../diagrams/layout21.xml"/><Relationship Id="rId7" Type="http://schemas.openxmlformats.org/officeDocument/2006/relationships/image" Target="../media/image35.png"/><Relationship Id="rId12" Type="http://schemas.openxmlformats.org/officeDocument/2006/relationships/image" Target="../media/image37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11" Type="http://schemas.openxmlformats.org/officeDocument/2006/relationships/hyperlink" Target="https://pngimg.com/download/73352" TargetMode="External"/><Relationship Id="rId5" Type="http://schemas.openxmlformats.org/officeDocument/2006/relationships/diagramColors" Target="../diagrams/colors21.xml"/><Relationship Id="rId15" Type="http://schemas.openxmlformats.org/officeDocument/2006/relationships/image" Target="../media/image88.png"/><Relationship Id="rId10" Type="http://schemas.openxmlformats.org/officeDocument/2006/relationships/image" Target="../media/image86.png"/><Relationship Id="rId4" Type="http://schemas.openxmlformats.org/officeDocument/2006/relationships/diagramQuickStyle" Target="../diagrams/quickStyle21.xml"/><Relationship Id="rId9" Type="http://schemas.openxmlformats.org/officeDocument/2006/relationships/image" Target="../media/image32.png"/><Relationship Id="rId1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22.xml"/><Relationship Id="rId7" Type="http://schemas.openxmlformats.org/officeDocument/2006/relationships/image" Target="../media/image37.png"/><Relationship Id="rId12" Type="http://schemas.openxmlformats.org/officeDocument/2006/relationships/image" Target="../media/image90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11" Type="http://schemas.openxmlformats.org/officeDocument/2006/relationships/image" Target="../media/image89.png"/><Relationship Id="rId5" Type="http://schemas.openxmlformats.org/officeDocument/2006/relationships/diagramColors" Target="../diagrams/colors22.xml"/><Relationship Id="rId10" Type="http://schemas.openxmlformats.org/officeDocument/2006/relationships/hyperlink" Target="https://pngimg.com/download/73352" TargetMode="External"/><Relationship Id="rId4" Type="http://schemas.openxmlformats.org/officeDocument/2006/relationships/diagramQuickStyle" Target="../diagrams/quickStyle22.xml"/><Relationship Id="rId9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74.png"/><Relationship Id="rId3" Type="http://schemas.openxmlformats.org/officeDocument/2006/relationships/diagramLayout" Target="../diagrams/layout23.xml"/><Relationship Id="rId7" Type="http://schemas.openxmlformats.org/officeDocument/2006/relationships/image" Target="../media/image31.png"/><Relationship Id="rId12" Type="http://schemas.openxmlformats.org/officeDocument/2006/relationships/hyperlink" Target="https://pngimg.com/download/73352" TargetMode="Externa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11" Type="http://schemas.openxmlformats.org/officeDocument/2006/relationships/image" Target="../media/image86.png"/><Relationship Id="rId5" Type="http://schemas.openxmlformats.org/officeDocument/2006/relationships/diagramColors" Target="../diagrams/colors23.xml"/><Relationship Id="rId15" Type="http://schemas.openxmlformats.org/officeDocument/2006/relationships/image" Target="../media/image73.png"/><Relationship Id="rId10" Type="http://schemas.openxmlformats.org/officeDocument/2006/relationships/hyperlink" Target="https://en.wikipedia.org/wiki/R_(programming_language)" TargetMode="External"/><Relationship Id="rId4" Type="http://schemas.openxmlformats.org/officeDocument/2006/relationships/diagramQuickStyle" Target="../diagrams/quickStyle23.xml"/><Relationship Id="rId9" Type="http://schemas.openxmlformats.org/officeDocument/2006/relationships/image" Target="../media/image39.png"/><Relationship Id="rId1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92.jpe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10" Type="http://schemas.openxmlformats.org/officeDocument/2006/relationships/image" Target="../media/image94.png"/><Relationship Id="rId4" Type="http://schemas.openxmlformats.org/officeDocument/2006/relationships/diagramQuickStyle" Target="../diagrams/quickStyle24.xml"/><Relationship Id="rId9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98.png"/><Relationship Id="rId3" Type="http://schemas.openxmlformats.org/officeDocument/2006/relationships/diagramLayout" Target="../diagrams/layout25.xml"/><Relationship Id="rId7" Type="http://schemas.openxmlformats.org/officeDocument/2006/relationships/image" Target="../media/image95.jpeg"/><Relationship Id="rId12" Type="http://schemas.openxmlformats.org/officeDocument/2006/relationships/image" Target="../media/image97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11" Type="http://schemas.openxmlformats.org/officeDocument/2006/relationships/image" Target="../media/image33.png"/><Relationship Id="rId5" Type="http://schemas.openxmlformats.org/officeDocument/2006/relationships/diagramColors" Target="../diagrams/colors25.xml"/><Relationship Id="rId10" Type="http://schemas.openxmlformats.org/officeDocument/2006/relationships/image" Target="../media/image96.png"/><Relationship Id="rId4" Type="http://schemas.openxmlformats.org/officeDocument/2006/relationships/diagramQuickStyle" Target="../diagrams/quickStyle25.xml"/><Relationship Id="rId9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26.xml"/><Relationship Id="rId7" Type="http://schemas.openxmlformats.org/officeDocument/2006/relationships/image" Target="../media/image95.jpe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11" Type="http://schemas.openxmlformats.org/officeDocument/2006/relationships/image" Target="../media/image100.png"/><Relationship Id="rId5" Type="http://schemas.openxmlformats.org/officeDocument/2006/relationships/diagramColors" Target="../diagrams/colors26.xml"/><Relationship Id="rId10" Type="http://schemas.openxmlformats.org/officeDocument/2006/relationships/image" Target="../media/image99.png"/><Relationship Id="rId4" Type="http://schemas.openxmlformats.org/officeDocument/2006/relationships/diagramQuickStyle" Target="../diagrams/quickStyle26.xml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nofaq.org/posts/2018/04/all-about-business-intelligence-value-benefits-and-its-future/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13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nofaq.org/posts/2018/04/all-about-business-intelligence-value-benefits-and-its-future/" TargetMode="External"/><Relationship Id="rId3" Type="http://schemas.openxmlformats.org/officeDocument/2006/relationships/diagramLayout" Target="../diagrams/layout4.xml"/><Relationship Id="rId7" Type="http://schemas.openxmlformats.org/officeDocument/2006/relationships/image" Target="../media/image13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diagramLayout" Target="../diagrams/layout5.xml"/><Relationship Id="rId7" Type="http://schemas.openxmlformats.org/officeDocument/2006/relationships/image" Target="../media/image18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21.jpe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6280969-F024-466D-A1DB-4F848C51D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" name="Straight Connector 9">
              <a:extLst>
                <a:ext uri="{FF2B5EF4-FFF2-40B4-BE49-F238E27FC236}">
                  <a16:creationId xmlns:a16="http://schemas.microsoft.com/office/drawing/2014/main" id="{63FDD802-E6D8-4979-A1B9-BA705AE4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DE509DD-4B76-45F0-8144-02F1D7E1A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FEAEFD53-0220-48B1-9EA8-3EAE151E8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92E7FABD-916D-4FF9-B5F3-44E53AFD3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13">
              <a:extLst>
                <a:ext uri="{FF2B5EF4-FFF2-40B4-BE49-F238E27FC236}">
                  <a16:creationId xmlns:a16="http://schemas.microsoft.com/office/drawing/2014/main" id="{826F9772-AEFE-4C6D-82B6-1207069B8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ACFBF3A9-B76A-4B4B-B6D7-CA4651F5C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8">
              <a:extLst>
                <a:ext uri="{FF2B5EF4-FFF2-40B4-BE49-F238E27FC236}">
                  <a16:creationId xmlns:a16="http://schemas.microsoft.com/office/drawing/2014/main" id="{BF0FAA0A-B682-4A83-BDD8-BCE0AB41C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7874A013-E5E2-4AE1-8E93-029A2B41E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17">
              <a:extLst>
                <a:ext uri="{FF2B5EF4-FFF2-40B4-BE49-F238E27FC236}">
                  <a16:creationId xmlns:a16="http://schemas.microsoft.com/office/drawing/2014/main" id="{4355329E-E608-4F7A-B4EF-8FEF07D75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3D9BFDF-B250-44FF-9BD7-C204EFBF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2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2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2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Isosceles Triangle 3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Isosceles Triangle 3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Freeform: Shape 3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000" b="1">
                <a:solidFill>
                  <a:srgbClr val="FFFFFF"/>
                </a:solidFill>
              </a:rPr>
              <a:t>BIG DATA ANALYTICS E DATA-DRIVEN-DESIGN NA EDUCAÇÃO: ANÁLISE DO DESEMPENHO E DOS DADOS SOCIOECONÔMICOS DOS PARTICIPANTES DO ENEM 2019 ATRAVÉS DA MINERAÇÃO DE DADOS E BUSINESS INTELLIGENCE</a:t>
            </a: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4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95A7FF18-1844-4CF6-A02E-ADBFC4E37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51" y="2118759"/>
            <a:ext cx="3856774" cy="2709381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181725" y="2837329"/>
            <a:ext cx="4512988" cy="3317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t-BR">
                <a:solidFill>
                  <a:srgbClr val="FFFFFF"/>
                </a:solidFill>
              </a:rPr>
              <a:t>MATEUS DO NASCIMENTO MAGALHÃES DA SILVA.</a:t>
            </a:r>
            <a:endParaRPr lang="pt-BR"/>
          </a:p>
          <a:p>
            <a:pPr algn="l"/>
            <a:r>
              <a:rPr lang="pt-BR">
                <a:solidFill>
                  <a:srgbClr val="FFFFFF"/>
                </a:solidFill>
              </a:rPr>
              <a:t>FABRICIO ALMEIDA DA SILVA NUNES.</a:t>
            </a:r>
          </a:p>
          <a:p>
            <a:pPr algn="l"/>
            <a:r>
              <a:rPr lang="pt-BR">
                <a:solidFill>
                  <a:srgbClr val="FFFFFF"/>
                </a:solidFill>
              </a:rPr>
              <a:t>Orientadora: </a:t>
            </a:r>
            <a:r>
              <a:rPr lang="pt-BR" i="0">
                <a:solidFill>
                  <a:srgbClr val="FFFFFF"/>
                </a:solidFill>
              </a:rPr>
              <a:t>Daisy Cristine Albuquerque da Silva.</a:t>
            </a:r>
          </a:p>
          <a:p>
            <a:pPr algn="l"/>
            <a:r>
              <a:rPr lang="pt-BR" i="0">
                <a:solidFill>
                  <a:srgbClr val="FFFFFF"/>
                </a:solidFill>
              </a:rPr>
              <a:t>Trabalho de conclusão de curso em Ciência da Computação.</a:t>
            </a:r>
            <a:endParaRPr lang="pt-BR">
              <a:solidFill>
                <a:srgbClr val="FFFFFF"/>
              </a:solidFill>
            </a:endParaRPr>
          </a:p>
          <a:p>
            <a:pPr algn="ctr"/>
            <a:r>
              <a:rPr lang="en-US" i="0">
                <a:solidFill>
                  <a:srgbClr val="FFFFFF"/>
                </a:solidFill>
              </a:rPr>
              <a:t>RIO DE JANEIRO</a:t>
            </a:r>
            <a:endParaRPr lang="en-US"/>
          </a:p>
          <a:p>
            <a:pPr algn="ctr"/>
            <a:r>
              <a:rPr lang="en-US" i="0">
                <a:solidFill>
                  <a:srgbClr val="FFFFFF"/>
                </a:solidFill>
              </a:rPr>
              <a:t>Junho 2021</a:t>
            </a: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Subtítulo 2">
            <a:extLst>
              <a:ext uri="{FF2B5EF4-FFF2-40B4-BE49-F238E27FC236}">
                <a16:creationId xmlns:a16="http://schemas.microsoft.com/office/drawing/2014/main" id="{DA5BC9B7-D73A-46F3-BE24-CBEA88F307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14951" y="370576"/>
          <a:ext cx="4513262" cy="552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4DB42CA7-188A-4B6B-A57F-8AE384125719}"/>
              </a:ext>
            </a:extLst>
          </p:cNvPr>
          <p:cNvSpPr/>
          <p:nvPr/>
        </p:nvSpPr>
        <p:spPr>
          <a:xfrm rot="20780098">
            <a:off x="5195601" y="5045500"/>
            <a:ext cx="1377983" cy="1115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7" descr="Diagrama&#10;&#10;Descrição gerada automaticamente">
            <a:extLst>
              <a:ext uri="{FF2B5EF4-FFF2-40B4-BE49-F238E27FC236}">
                <a16:creationId xmlns:a16="http://schemas.microsoft.com/office/drawing/2014/main" id="{D829E5DB-CE2D-4F79-AA38-B9A090684E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9" y="1261152"/>
            <a:ext cx="5973169" cy="270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7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Subtítulo 2">
            <a:extLst>
              <a:ext uri="{FF2B5EF4-FFF2-40B4-BE49-F238E27FC236}">
                <a16:creationId xmlns:a16="http://schemas.microsoft.com/office/drawing/2014/main" id="{DA5BC9B7-D73A-46F3-BE24-CBEA88F307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14951" y="370576"/>
          <a:ext cx="4513262" cy="552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4DB42CA7-188A-4B6B-A57F-8AE384125719}"/>
              </a:ext>
            </a:extLst>
          </p:cNvPr>
          <p:cNvSpPr/>
          <p:nvPr/>
        </p:nvSpPr>
        <p:spPr>
          <a:xfrm rot="20780098">
            <a:off x="5195601" y="5045500"/>
            <a:ext cx="1377983" cy="1115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4" descr="Diagrama&#10;&#10;Descrição gerada automaticamente">
            <a:extLst>
              <a:ext uri="{FF2B5EF4-FFF2-40B4-BE49-F238E27FC236}">
                <a16:creationId xmlns:a16="http://schemas.microsoft.com/office/drawing/2014/main" id="{27831A78-3EB0-4B04-9C1F-39D8A0DB5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474" y="1315908"/>
            <a:ext cx="5074692" cy="30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5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A7B62CEE-FD7A-4268-B9DA-E12B2484FE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312753"/>
              </p:ext>
            </p:extLst>
          </p:nvPr>
        </p:nvGraphicFramePr>
        <p:xfrm>
          <a:off x="5435708" y="1111348"/>
          <a:ext cx="6451491" cy="4373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Imagem 3" descr="Cloud services - Paginas web, aplicaciones moviles y ...">
            <a:extLst>
              <a:ext uri="{FF2B5EF4-FFF2-40B4-BE49-F238E27FC236}">
                <a16:creationId xmlns:a16="http://schemas.microsoft.com/office/drawing/2014/main" id="{39C4F2F3-784C-4E75-996D-11B0B72034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64" r="18447"/>
          <a:stretch/>
        </p:blipFill>
        <p:spPr>
          <a:xfrm>
            <a:off x="801859" y="1861961"/>
            <a:ext cx="3615397" cy="3134078"/>
          </a:xfrm>
          <a:prstGeom prst="rect">
            <a:avLst/>
          </a:prstGeom>
        </p:spPr>
      </p:pic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19BF18FF-08E5-4BB3-BC03-D582E13FC0AB}"/>
              </a:ext>
            </a:extLst>
          </p:cNvPr>
          <p:cNvSpPr/>
          <p:nvPr/>
        </p:nvSpPr>
        <p:spPr>
          <a:xfrm rot="1247460">
            <a:off x="4237491" y="815315"/>
            <a:ext cx="1377983" cy="1115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06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m 30" descr="SQL Server Management Studio | Download [534 MB]">
            <a:extLst>
              <a:ext uri="{FF2B5EF4-FFF2-40B4-BE49-F238E27FC236}">
                <a16:creationId xmlns:a16="http://schemas.microsoft.com/office/drawing/2014/main" id="{E63DD819-1D39-41F6-9C24-EC105C635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04" y="4484564"/>
            <a:ext cx="1498327" cy="1498327"/>
          </a:xfrm>
          <a:prstGeom prst="rect">
            <a:avLst/>
          </a:prstGeom>
        </p:spPr>
      </p:pic>
      <p:pic>
        <p:nvPicPr>
          <p:cNvPr id="31" name="Imagem 31" descr="Visual Studio 2019 Preview 2 is now available | Visual ...">
            <a:extLst>
              <a:ext uri="{FF2B5EF4-FFF2-40B4-BE49-F238E27FC236}">
                <a16:creationId xmlns:a16="http://schemas.microsoft.com/office/drawing/2014/main" id="{47DB309B-0A44-4D9C-A7D3-9ECFF3EFE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3" y="3429000"/>
            <a:ext cx="2369389" cy="1841201"/>
          </a:xfrm>
          <a:prstGeom prst="rect">
            <a:avLst/>
          </a:prstGeom>
        </p:spPr>
      </p:pic>
      <p:pic>
        <p:nvPicPr>
          <p:cNvPr id="32" name="Imagem 32" descr="Excited to be speaking at SQL Bits 2019! – Rich Benner ...">
            <a:extLst>
              <a:ext uri="{FF2B5EF4-FFF2-40B4-BE49-F238E27FC236}">
                <a16:creationId xmlns:a16="http://schemas.microsoft.com/office/drawing/2014/main" id="{B2267494-87B1-4695-AFDD-C977E8D23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918" y="3089243"/>
            <a:ext cx="911166" cy="967777"/>
          </a:xfrm>
          <a:prstGeom prst="rect">
            <a:avLst/>
          </a:prstGeom>
        </p:spPr>
      </p:pic>
      <p:pic>
        <p:nvPicPr>
          <p:cNvPr id="33" name="Imagem 33" descr="Install Microsoft Azure Storage Explorer on Ubuntu using ...">
            <a:extLst>
              <a:ext uri="{FF2B5EF4-FFF2-40B4-BE49-F238E27FC236}">
                <a16:creationId xmlns:a16="http://schemas.microsoft.com/office/drawing/2014/main" id="{BE4CA5E1-1D51-419C-A50B-56EA253D5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827" y="5466092"/>
            <a:ext cx="1098895" cy="1087635"/>
          </a:xfrm>
          <a:prstGeom prst="rect">
            <a:avLst/>
          </a:prstGeom>
        </p:spPr>
      </p:pic>
      <p:pic>
        <p:nvPicPr>
          <p:cNvPr id="37" name="Imagem 37" descr="RStudio Partnership and Consultancy Services | Mango Solutions">
            <a:extLst>
              <a:ext uri="{FF2B5EF4-FFF2-40B4-BE49-F238E27FC236}">
                <a16:creationId xmlns:a16="http://schemas.microsoft.com/office/drawing/2014/main" id="{B3F478D7-EF3B-45BB-BD64-2AAB3F438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56" y="5447902"/>
            <a:ext cx="2201007" cy="1124014"/>
          </a:xfrm>
          <a:prstGeom prst="rect">
            <a:avLst/>
          </a:prstGeom>
        </p:spPr>
      </p:pic>
      <p:pic>
        <p:nvPicPr>
          <p:cNvPr id="38" name="Imagem 38" descr="Data Factory: servicio de integración de datos | Microsoft ...">
            <a:extLst>
              <a:ext uri="{FF2B5EF4-FFF2-40B4-BE49-F238E27FC236}">
                <a16:creationId xmlns:a16="http://schemas.microsoft.com/office/drawing/2014/main" id="{5364EC92-D88C-4F61-B80D-68BA13A145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7157" y="2102555"/>
            <a:ext cx="1722409" cy="879464"/>
          </a:xfrm>
          <a:prstGeom prst="rect">
            <a:avLst/>
          </a:prstGeom>
        </p:spPr>
      </p:pic>
      <p:pic>
        <p:nvPicPr>
          <p:cNvPr id="39" name="Imagem 39" descr="Data Lake Store | Microsoft Azure">
            <a:extLst>
              <a:ext uri="{FF2B5EF4-FFF2-40B4-BE49-F238E27FC236}">
                <a16:creationId xmlns:a16="http://schemas.microsoft.com/office/drawing/2014/main" id="{6EB57894-26B6-48E2-B7B2-E3299D18E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322" y="1868709"/>
            <a:ext cx="1679277" cy="879464"/>
          </a:xfrm>
          <a:prstGeom prst="rect">
            <a:avLst/>
          </a:prstGeom>
        </p:spPr>
      </p:pic>
      <p:pic>
        <p:nvPicPr>
          <p:cNvPr id="41" name="Imagem 41" descr="Configure Analysis Services in Azure | Why Azure?">
            <a:extLst>
              <a:ext uri="{FF2B5EF4-FFF2-40B4-BE49-F238E27FC236}">
                <a16:creationId xmlns:a16="http://schemas.microsoft.com/office/drawing/2014/main" id="{96044020-B965-45EB-BA14-EF81B0261F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2447" y="171492"/>
            <a:ext cx="1015013" cy="1015013"/>
          </a:xfrm>
          <a:prstGeom prst="rect">
            <a:avLst/>
          </a:prstGeom>
        </p:spPr>
      </p:pic>
      <p:pic>
        <p:nvPicPr>
          <p:cNvPr id="42" name="Imagem 42" descr="Azure SQL Database Performance Tuning">
            <a:extLst>
              <a:ext uri="{FF2B5EF4-FFF2-40B4-BE49-F238E27FC236}">
                <a16:creationId xmlns:a16="http://schemas.microsoft.com/office/drawing/2014/main" id="{403C3865-3CCA-41C9-BAB1-C526730861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4022" y="263791"/>
            <a:ext cx="1003541" cy="1124015"/>
          </a:xfrm>
          <a:prstGeom prst="rect">
            <a:avLst/>
          </a:prstGeom>
        </p:spPr>
      </p:pic>
      <p:pic>
        <p:nvPicPr>
          <p:cNvPr id="46" name="Imagem 46" descr="Power BI Vector Logo | Free Download - (.SVG + .PNG ...">
            <a:extLst>
              <a:ext uri="{FF2B5EF4-FFF2-40B4-BE49-F238E27FC236}">
                <a16:creationId xmlns:a16="http://schemas.microsoft.com/office/drawing/2014/main" id="{50DAB8FC-7C3A-4306-87E9-9D3C607C71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3799"/>
            <a:ext cx="2743200" cy="1524000"/>
          </a:xfrm>
          <a:prstGeom prst="rect">
            <a:avLst/>
          </a:prstGeom>
        </p:spPr>
      </p:pic>
      <p:graphicFrame>
        <p:nvGraphicFramePr>
          <p:cNvPr id="23" name="Espaço Reservado para Conteúdo 4">
            <a:extLst>
              <a:ext uri="{FF2B5EF4-FFF2-40B4-BE49-F238E27FC236}">
                <a16:creationId xmlns:a16="http://schemas.microsoft.com/office/drawing/2014/main" id="{930EAE63-CA6F-4524-A722-4CAC55B8FC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6912714"/>
              </p:ext>
            </p:extLst>
          </p:nvPr>
        </p:nvGraphicFramePr>
        <p:xfrm>
          <a:off x="5135501" y="980434"/>
          <a:ext cx="6451491" cy="4373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F951EBEC-A2DB-4AC9-8CC9-942E2312588A}"/>
              </a:ext>
            </a:extLst>
          </p:cNvPr>
          <p:cNvSpPr/>
          <p:nvPr/>
        </p:nvSpPr>
        <p:spPr>
          <a:xfrm rot="9333000">
            <a:off x="10011649" y="1657273"/>
            <a:ext cx="1377983" cy="1115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792" descr="Notepad++ – Logos Download">
            <a:extLst>
              <a:ext uri="{FF2B5EF4-FFF2-40B4-BE49-F238E27FC236}">
                <a16:creationId xmlns:a16="http://schemas.microsoft.com/office/drawing/2014/main" id="{8A02212E-9150-4558-83DA-CCC022A1657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50821" y="5108773"/>
            <a:ext cx="2355458" cy="172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4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8">
            <a:extLst>
              <a:ext uri="{FF2B5EF4-FFF2-40B4-BE49-F238E27FC236}">
                <a16:creationId xmlns:a16="http://schemas.microsoft.com/office/drawing/2014/main" id="{975F1C74-DD9C-4E3B-AB17-FDC885FF6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366" y="290087"/>
            <a:ext cx="1476044" cy="1461977"/>
          </a:xfrm>
          <a:prstGeom prst="rect">
            <a:avLst/>
          </a:prstGeom>
        </p:spPr>
      </p:pic>
      <p:pic>
        <p:nvPicPr>
          <p:cNvPr id="34" name="Imagem 34" descr="Logotipo&#10;&#10;Descrição gerada automaticamente">
            <a:extLst>
              <a:ext uri="{FF2B5EF4-FFF2-40B4-BE49-F238E27FC236}">
                <a16:creationId xmlns:a16="http://schemas.microsoft.com/office/drawing/2014/main" id="{75B713F3-AC65-4042-BF71-8C1AD5D56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8292" y="4336714"/>
            <a:ext cx="2862301" cy="2202428"/>
          </a:xfrm>
          <a:prstGeom prst="rect">
            <a:avLst/>
          </a:prstGeom>
        </p:spPr>
      </p:pic>
      <p:pic>
        <p:nvPicPr>
          <p:cNvPr id="40" name="Imagem 40" descr="Diagrama&#10;&#10;Descrição gerada automaticamente">
            <a:extLst>
              <a:ext uri="{FF2B5EF4-FFF2-40B4-BE49-F238E27FC236}">
                <a16:creationId xmlns:a16="http://schemas.microsoft.com/office/drawing/2014/main" id="{67C704CD-96F9-4241-BE92-3039B5ED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7" b="93220" l="9931" r="89992">
                        <a14:foregroundMark x1="38414" y1="88943" x2="46805" y2="932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728" y="163477"/>
            <a:ext cx="3211463" cy="3055558"/>
          </a:xfrm>
          <a:prstGeom prst="rect">
            <a:avLst/>
          </a:prstGeom>
        </p:spPr>
      </p:pic>
      <p:graphicFrame>
        <p:nvGraphicFramePr>
          <p:cNvPr id="22" name="Espaço Reservado para Conteúdo 4">
            <a:extLst>
              <a:ext uri="{FF2B5EF4-FFF2-40B4-BE49-F238E27FC236}">
                <a16:creationId xmlns:a16="http://schemas.microsoft.com/office/drawing/2014/main" id="{9F736165-9F14-4AA6-A456-C3FE6D1181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038388"/>
              </p:ext>
            </p:extLst>
          </p:nvPr>
        </p:nvGraphicFramePr>
        <p:xfrm>
          <a:off x="5135501" y="980434"/>
          <a:ext cx="6451491" cy="4373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BB3405C3-B275-4E92-9774-90D14BBFD6C9}"/>
              </a:ext>
            </a:extLst>
          </p:cNvPr>
          <p:cNvSpPr/>
          <p:nvPr/>
        </p:nvSpPr>
        <p:spPr>
          <a:xfrm rot="1247460">
            <a:off x="3890111" y="2667966"/>
            <a:ext cx="1377983" cy="1115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7" descr="json-logo – Tips &amp;Tricks">
            <a:extLst>
              <a:ext uri="{FF2B5EF4-FFF2-40B4-BE49-F238E27FC236}">
                <a16:creationId xmlns:a16="http://schemas.microsoft.com/office/drawing/2014/main" id="{5D33F619-6851-4B7B-B938-85695FBFCD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74550" y="5328978"/>
            <a:ext cx="2743198" cy="1087635"/>
          </a:xfrm>
          <a:prstGeom prst="rect">
            <a:avLst/>
          </a:prstGeom>
        </p:spPr>
      </p:pic>
      <p:pic>
        <p:nvPicPr>
          <p:cNvPr id="24" name="Imagem 25" descr="Logotipo&#10;&#10;Descrição gerada automaticamente">
            <a:extLst>
              <a:ext uri="{FF2B5EF4-FFF2-40B4-BE49-F238E27FC236}">
                <a16:creationId xmlns:a16="http://schemas.microsoft.com/office/drawing/2014/main" id="{DB0BD628-6483-49D8-833B-87E830BAEE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0174" y="79901"/>
            <a:ext cx="1995577" cy="103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8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7" descr="Ícone&#10;&#10;Descrição gerada automaticamente">
            <a:extLst>
              <a:ext uri="{FF2B5EF4-FFF2-40B4-BE49-F238E27FC236}">
                <a16:creationId xmlns:a16="http://schemas.microsoft.com/office/drawing/2014/main" id="{B5414DB0-40B0-403C-A6B9-79447CE65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6071" y="55431"/>
            <a:ext cx="3266493" cy="1786315"/>
          </a:xfrm>
          <a:prstGeom prst="rect">
            <a:avLst/>
          </a:prstGeom>
        </p:spPr>
      </p:pic>
      <p:graphicFrame>
        <p:nvGraphicFramePr>
          <p:cNvPr id="22" name="Espaço Reservado para Conteúdo 4">
            <a:extLst>
              <a:ext uri="{FF2B5EF4-FFF2-40B4-BE49-F238E27FC236}">
                <a16:creationId xmlns:a16="http://schemas.microsoft.com/office/drawing/2014/main" id="{E6C3F646-032F-40D9-AA99-6491F55EDB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2350888"/>
              </p:ext>
            </p:extLst>
          </p:nvPr>
        </p:nvGraphicFramePr>
        <p:xfrm>
          <a:off x="5480558" y="851038"/>
          <a:ext cx="6451491" cy="4373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987F2E5E-8E16-4A4C-BA36-05F034A9A72E}"/>
              </a:ext>
            </a:extLst>
          </p:cNvPr>
          <p:cNvSpPr/>
          <p:nvPr/>
        </p:nvSpPr>
        <p:spPr>
          <a:xfrm rot="9000000">
            <a:off x="10071368" y="3544920"/>
            <a:ext cx="1248587" cy="1230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61A70F3-47EB-4517-BA70-0A99BF9D53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751" y="4415388"/>
            <a:ext cx="5403011" cy="2239790"/>
          </a:xfrm>
          <a:prstGeom prst="rect">
            <a:avLst/>
          </a:prstGeom>
        </p:spPr>
      </p:pic>
      <p:pic>
        <p:nvPicPr>
          <p:cNvPr id="13" name="Imagem 13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176A7F6B-B003-4DD2-A037-0904FCBC3A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751" y="2037040"/>
            <a:ext cx="5403011" cy="238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1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A5AFB369-4673-4727-A7CD-D86AFE0AE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4">
            <a:extLst>
              <a:ext uri="{FF2B5EF4-FFF2-40B4-BE49-F238E27FC236}">
                <a16:creationId xmlns:a16="http://schemas.microsoft.com/office/drawing/2014/main" id="{66162A7F-C64A-4B01-9E49-9AF90CA3DF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1" t="9091" r="19883" b="-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024E462-3D22-4169-8FAF-4CBB284FF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000"/>
              <a:t>Projeto de BI moderno com mineração e análise de dados para estudo do ENEM 2019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8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16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30" name="Straight Connector 17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8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21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25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D9A41D-5A90-4B3C-A400-524E84C30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pt-BR" sz="4400">
                <a:solidFill>
                  <a:schemeClr val="accent1">
                    <a:lumMod val="75000"/>
                  </a:schemeClr>
                </a:solidFill>
              </a:rPr>
              <a:t>Descrição do processo operacional</a:t>
            </a:r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Espaço Reservado para Conteúdo 2">
            <a:extLst>
              <a:ext uri="{FF2B5EF4-FFF2-40B4-BE49-F238E27FC236}">
                <a16:creationId xmlns:a16="http://schemas.microsoft.com/office/drawing/2014/main" id="{E69B806E-6B60-40D9-9697-B5B2ACB457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884715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49E34680-EE80-4EE0-8F4C-2BB531DDA88A}"/>
              </a:ext>
            </a:extLst>
          </p:cNvPr>
          <p:cNvSpPr/>
          <p:nvPr/>
        </p:nvSpPr>
        <p:spPr>
          <a:xfrm rot="1780541">
            <a:off x="3411910" y="386903"/>
            <a:ext cx="1377983" cy="1115324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990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36">
            <a:extLst>
              <a:ext uri="{FF2B5EF4-FFF2-40B4-BE49-F238E27FC236}">
                <a16:creationId xmlns:a16="http://schemas.microsoft.com/office/drawing/2014/main" id="{387ADDF3-96F2-4CFC-A961-14113FC24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2" name="Straight Connector 37">
              <a:extLst>
                <a:ext uri="{FF2B5EF4-FFF2-40B4-BE49-F238E27FC236}">
                  <a16:creationId xmlns:a16="http://schemas.microsoft.com/office/drawing/2014/main" id="{B2195AFC-C4B1-4F21-9849-0E1B66F2B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38">
              <a:extLst>
                <a:ext uri="{FF2B5EF4-FFF2-40B4-BE49-F238E27FC236}">
                  <a16:creationId xmlns:a16="http://schemas.microsoft.com/office/drawing/2014/main" id="{B21AB1A5-6C23-425A-ACBF-0D08C378E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23">
              <a:extLst>
                <a:ext uri="{FF2B5EF4-FFF2-40B4-BE49-F238E27FC236}">
                  <a16:creationId xmlns:a16="http://schemas.microsoft.com/office/drawing/2014/main" id="{3259683F-7E6E-4F2B-B111-63DBFBD4F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5">
              <a:extLst>
                <a:ext uri="{FF2B5EF4-FFF2-40B4-BE49-F238E27FC236}">
                  <a16:creationId xmlns:a16="http://schemas.microsoft.com/office/drawing/2014/main" id="{54145D7C-848F-41FC-AF6F-961397D30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9AA40C3-8FF8-4143-9FD4-40F05CB5C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7">
              <a:extLst>
                <a:ext uri="{FF2B5EF4-FFF2-40B4-BE49-F238E27FC236}">
                  <a16:creationId xmlns:a16="http://schemas.microsoft.com/office/drawing/2014/main" id="{F1EF6D83-6402-4744-921F-6A5D16D93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8">
              <a:extLst>
                <a:ext uri="{FF2B5EF4-FFF2-40B4-BE49-F238E27FC236}">
                  <a16:creationId xmlns:a16="http://schemas.microsoft.com/office/drawing/2014/main" id="{E2BF1FF8-D859-496E-960A-4B09EDCC2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9">
              <a:extLst>
                <a:ext uri="{FF2B5EF4-FFF2-40B4-BE49-F238E27FC236}">
                  <a16:creationId xmlns:a16="http://schemas.microsoft.com/office/drawing/2014/main" id="{4037913A-DA6D-4F85-9684-18087E270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88B65EBE-E36D-4765-90B8-BB2A83148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48D8D2E7-9C8B-4675-A753-93F92FE53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8" name="Rectangle 48">
            <a:extLst>
              <a:ext uri="{FF2B5EF4-FFF2-40B4-BE49-F238E27FC236}">
                <a16:creationId xmlns:a16="http://schemas.microsoft.com/office/drawing/2014/main" id="{7505EA3C-F6FE-4717-9D16-1FC1BFCE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0">
            <a:extLst>
              <a:ext uri="{FF2B5EF4-FFF2-40B4-BE49-F238E27FC236}">
                <a16:creationId xmlns:a16="http://schemas.microsoft.com/office/drawing/2014/main" id="{09872A32-4C50-4CBB-8F41-10A7E35AB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2" descr="Gráfico&#10;&#10;Descrição gerada automaticamente">
            <a:extLst>
              <a:ext uri="{FF2B5EF4-FFF2-40B4-BE49-F238E27FC236}">
                <a16:creationId xmlns:a16="http://schemas.microsoft.com/office/drawing/2014/main" id="{01161F8D-7B7F-4D1B-964E-4F095FB54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1" r="51684" b="-1"/>
          <a:stretch/>
        </p:blipFill>
        <p:spPr>
          <a:xfrm>
            <a:off x="643467" y="643467"/>
            <a:ext cx="5130799" cy="5571066"/>
          </a:xfrm>
          <a:prstGeom prst="rect">
            <a:avLst/>
          </a:prstGeom>
        </p:spPr>
      </p:pic>
      <p:sp>
        <p:nvSpPr>
          <p:cNvPr id="60" name="Rectangle 52">
            <a:extLst>
              <a:ext uri="{FF2B5EF4-FFF2-40B4-BE49-F238E27FC236}">
                <a16:creationId xmlns:a16="http://schemas.microsoft.com/office/drawing/2014/main" id="{53F12DB6-A8DD-4C76-A2CD-C90EB6BBB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9B0EE66C-130A-480C-ACD2-7D63822174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095" b="-1"/>
          <a:stretch/>
        </p:blipFill>
        <p:spPr>
          <a:xfrm>
            <a:off x="6423321" y="643467"/>
            <a:ext cx="51307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34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05EA3C-F6FE-4717-9D16-1FC1BFCE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872A32-4C50-4CBB-8F41-10A7E35AB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2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E3A2C57D-43DD-4F6B-A1E4-88004CF24D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836" b="2"/>
          <a:stretch/>
        </p:blipFill>
        <p:spPr>
          <a:xfrm>
            <a:off x="643467" y="643467"/>
            <a:ext cx="5130799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3F12DB6-A8DD-4C76-A2CD-C90EB6BBB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3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F2DFA53D-5581-47FE-B721-61DCB69CCB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4" r="29639" b="-2"/>
          <a:stretch/>
        </p:blipFill>
        <p:spPr>
          <a:xfrm>
            <a:off x="6423321" y="643467"/>
            <a:ext cx="51307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97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42">
            <a:extLst>
              <a:ext uri="{FF2B5EF4-FFF2-40B4-BE49-F238E27FC236}">
                <a16:creationId xmlns:a16="http://schemas.microsoft.com/office/drawing/2014/main" id="{BCAEEEBD-779B-4609-A737-4BEFD64744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F865128-9162-4A93-BA38-3EDA100D0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4">
              <a:extLst>
                <a:ext uri="{FF2B5EF4-FFF2-40B4-BE49-F238E27FC236}">
                  <a16:creationId xmlns:a16="http://schemas.microsoft.com/office/drawing/2014/main" id="{97FAD7EB-2975-48FE-9C11-06D44B0DB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8F958341-3D13-40CF-B851-BBFE57BD4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E52E91BF-6028-4758-83D2-479E08BC6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BB6FFE21-EADD-48B3-B3A3-7D6CEBD0A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7">
              <a:extLst>
                <a:ext uri="{FF2B5EF4-FFF2-40B4-BE49-F238E27FC236}">
                  <a16:creationId xmlns:a16="http://schemas.microsoft.com/office/drawing/2014/main" id="{1DC66C91-0E5F-44BB-A970-EBE30BD37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B94AAD67-2A87-45F4-89D1-050773C99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7051A6E4-D760-437F-8BB3-F99D4A20F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2A6C2BC1-D612-48ED-923C-0F0024DB0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3EC7FFC4-633F-4F2A-AB36-3D953B16B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8267EEE4-6354-4F1C-9484-951F0EB92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0"/>
            <a:ext cx="121856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C350BA-49EB-4F68-9FF8-EFC410615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72" y="2306128"/>
            <a:ext cx="5498361" cy="24206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2400"/>
              <a:t>Motivação e justificativa</a:t>
            </a:r>
            <a:br>
              <a:rPr lang="pt-BR" sz="2400"/>
            </a:br>
            <a:r>
              <a:rPr lang="pt-BR" sz="2400"/>
              <a:t>Objetivos</a:t>
            </a:r>
            <a:br>
              <a:rPr lang="pt-BR" sz="2400"/>
            </a:br>
            <a:r>
              <a:rPr lang="pt-BR" sz="2400"/>
              <a:t>Dificuldade e limitações do trabalho</a:t>
            </a:r>
            <a:br>
              <a:rPr lang="pt-BR" sz="2400"/>
            </a:br>
            <a:r>
              <a:rPr lang="pt-BR" sz="2400"/>
              <a:t>Metodologia</a:t>
            </a:r>
            <a:br>
              <a:rPr lang="pt-BR" sz="2400"/>
            </a:br>
            <a:r>
              <a:rPr lang="pt-BR" sz="2400"/>
              <a:t>Trabalhos relacionados</a:t>
            </a:r>
            <a:br>
              <a:rPr lang="pt-BR" sz="2400"/>
            </a:br>
            <a:r>
              <a:rPr lang="pt-BR" sz="2400"/>
              <a:t>Segurança</a:t>
            </a:r>
            <a:endParaRPr lang="pt-BR" sz="900"/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E5A83F9-E6B8-40BD-9C0D-9A6F15650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rgbClr val="61828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Imagem 35">
            <a:extLst>
              <a:ext uri="{FF2B5EF4-FFF2-40B4-BE49-F238E27FC236}">
                <a16:creationId xmlns:a16="http://schemas.microsoft.com/office/drawing/2014/main" id="{C58F9886-45AC-47EB-809E-53C2A553FE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894" r="2952" b="-3"/>
          <a:stretch/>
        </p:blipFill>
        <p:spPr>
          <a:xfrm>
            <a:off x="7531482" y="10"/>
            <a:ext cx="4657341" cy="3448414"/>
          </a:xfrm>
          <a:prstGeom prst="rect">
            <a:avLst/>
          </a:prstGeom>
        </p:spPr>
      </p:pic>
      <p:pic>
        <p:nvPicPr>
          <p:cNvPr id="7" name="Imagem 7" descr="Programa ‘Goiás Bem no Enem’ prepara estudantes da rede ...">
            <a:extLst>
              <a:ext uri="{FF2B5EF4-FFF2-40B4-BE49-F238E27FC236}">
                <a16:creationId xmlns:a16="http://schemas.microsoft.com/office/drawing/2014/main" id="{EC0981DA-27EB-4D94-98AA-A12CEDE36F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14" r="-3" b="3149"/>
          <a:stretch/>
        </p:blipFill>
        <p:spPr>
          <a:xfrm>
            <a:off x="7528308" y="3437472"/>
            <a:ext cx="4657341" cy="3428996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B56C797C-B7D7-43F8-A67F-F2B377D3168A}"/>
              </a:ext>
            </a:extLst>
          </p:cNvPr>
          <p:cNvSpPr txBox="1"/>
          <p:nvPr/>
        </p:nvSpPr>
        <p:spPr>
          <a:xfrm>
            <a:off x="9461794" y="3248369"/>
            <a:ext cx="2727029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n-US" sz="700">
                <a:solidFill>
                  <a:srgbClr val="FFFFFF"/>
                </a:solidFill>
              </a:rPr>
              <a:t> de Autor desconhecido está licenciada sob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B8E473FC-7F63-4C03-A042-D12B0AD6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11" y="4965017"/>
            <a:ext cx="6107500" cy="1672493"/>
          </a:xfrm>
          <a:prstGeom prst="rect">
            <a:avLst/>
          </a:prstGeom>
        </p:spPr>
      </p:pic>
      <p:pic>
        <p:nvPicPr>
          <p:cNvPr id="4" name="Imagem 4" descr="PPT - Data Mining: A KDD Process PowerPoint Presentation ...">
            <a:extLst>
              <a:ext uri="{FF2B5EF4-FFF2-40B4-BE49-F238E27FC236}">
                <a16:creationId xmlns:a16="http://schemas.microsoft.com/office/drawing/2014/main" id="{7E34CFBF-5782-431A-AD44-EB931B5E5C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260" y="-15096"/>
            <a:ext cx="2886974" cy="2158042"/>
          </a:xfrm>
          <a:prstGeom prst="rect">
            <a:avLst/>
          </a:prstGeom>
        </p:spPr>
      </p:pic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EFD45646-CD40-4950-B785-F737A9B57C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211" y="-1365"/>
            <a:ext cx="4727275" cy="9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1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505EA3C-F6FE-4717-9D16-1FC1BFCE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872A32-4C50-4CBB-8F41-10A7E35AB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54D0C59-A6A6-45F1-906A-E8FAB01B8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61" r="23326" b="-1"/>
          <a:stretch/>
        </p:blipFill>
        <p:spPr>
          <a:xfrm>
            <a:off x="643467" y="643467"/>
            <a:ext cx="5130799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3F12DB6-A8DD-4C76-A2CD-C90EB6BBB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19B1C2FF-69CF-4855-8166-B9973E5EB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98" r="24827" b="-1"/>
          <a:stretch/>
        </p:blipFill>
        <p:spPr>
          <a:xfrm>
            <a:off x="6423321" y="643467"/>
            <a:ext cx="51307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16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30" name="Straight Connector 17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8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21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25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D9A41D-5A90-4B3C-A400-524E84C30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pt-BR" sz="4400">
                <a:solidFill>
                  <a:schemeClr val="accent1">
                    <a:lumMod val="75000"/>
                  </a:schemeClr>
                </a:solidFill>
              </a:rPr>
              <a:t>Descrição do processo operacional</a:t>
            </a:r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Espaço Reservado para Conteúdo 2">
            <a:extLst>
              <a:ext uri="{FF2B5EF4-FFF2-40B4-BE49-F238E27FC236}">
                <a16:creationId xmlns:a16="http://schemas.microsoft.com/office/drawing/2014/main" id="{E69B806E-6B60-40D9-9697-B5B2ACB457F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49E34680-EE80-4EE0-8F4C-2BB531DDA88A}"/>
              </a:ext>
            </a:extLst>
          </p:cNvPr>
          <p:cNvSpPr/>
          <p:nvPr/>
        </p:nvSpPr>
        <p:spPr>
          <a:xfrm rot="1780541">
            <a:off x="3282514" y="1407696"/>
            <a:ext cx="1377983" cy="1115324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642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9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7C05A94-DC4F-41F1-9B60-D514F441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1" y="1057219"/>
            <a:ext cx="4720150" cy="1876259"/>
          </a:xfrm>
          <a:prstGeom prst="rect">
            <a:avLst/>
          </a:prstGeom>
        </p:spPr>
      </p:pic>
      <p:sp>
        <p:nvSpPr>
          <p:cNvPr id="19" name="Rectangle 23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449CD339-89E6-4465-AEC6-45EB9F5CD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680" y="1137315"/>
            <a:ext cx="4733982" cy="171606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BB93D05-1CF9-4594-B733-BE350FAF7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1" y="4511347"/>
            <a:ext cx="4733982" cy="71009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2" descr="Tabela&#10;&#10;Descrição gerada automaticamente">
            <a:extLst>
              <a:ext uri="{FF2B5EF4-FFF2-40B4-BE49-F238E27FC236}">
                <a16:creationId xmlns:a16="http://schemas.microsoft.com/office/drawing/2014/main" id="{4A9315AB-43FB-4493-A3C1-888027DD5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680" y="4517265"/>
            <a:ext cx="4733982" cy="6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01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E198948E-0B3F-4A1B-B8CE-ABE57D592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048" y="648899"/>
            <a:ext cx="4003210" cy="2707278"/>
          </a:xfrm>
          <a:prstGeom prst="rect">
            <a:avLst/>
          </a:prstGeom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8A0D380D-9CF9-4211-B2AF-0C5AC7335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523" y="648898"/>
            <a:ext cx="4675805" cy="2707279"/>
          </a:xfrm>
          <a:prstGeom prst="rect">
            <a:avLst/>
          </a:prstGeom>
        </p:spPr>
      </p:pic>
      <p:sp>
        <p:nvSpPr>
          <p:cNvPr id="20" name="Rectangle 15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296FCEA8-F395-4E7A-9056-11AA4CEA7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00" y="4363410"/>
            <a:ext cx="5294698" cy="1135366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2CDC1E9-FB91-43E8-8891-B32822B12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378" y="4361701"/>
            <a:ext cx="5309076" cy="99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84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1EF36CA-E123-4CFE-A192-F328E46B7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799B50B-D137-46A8-BAAD-01053E731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BE2CB40-456A-4F3B-92DD-4B42C6603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EB9C4879-7FF3-4D1D-988E-910EA96F9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6" y="2084334"/>
            <a:ext cx="5211466" cy="297073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7C5CD78D-2549-465E-9DDA-5541E2D48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03" y="2084228"/>
            <a:ext cx="5211466" cy="29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8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16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30" name="Straight Connector 17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8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21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25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D9A41D-5A90-4B3C-A400-524E84C30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pt-BR" sz="4400">
                <a:solidFill>
                  <a:schemeClr val="accent1">
                    <a:lumMod val="75000"/>
                  </a:schemeClr>
                </a:solidFill>
              </a:rPr>
              <a:t>Descrição do processo operacional</a:t>
            </a:r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Espaço Reservado para Conteúdo 2">
            <a:extLst>
              <a:ext uri="{FF2B5EF4-FFF2-40B4-BE49-F238E27FC236}">
                <a16:creationId xmlns:a16="http://schemas.microsoft.com/office/drawing/2014/main" id="{E69B806E-6B60-40D9-9697-B5B2ACB457F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91FE07EC-E9CB-4297-AB27-17680ECBBEF2}"/>
              </a:ext>
            </a:extLst>
          </p:cNvPr>
          <p:cNvSpPr/>
          <p:nvPr/>
        </p:nvSpPr>
        <p:spPr>
          <a:xfrm rot="308291">
            <a:off x="3408022" y="2852818"/>
            <a:ext cx="1377983" cy="1115324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550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B29BCA-F2C7-41B8-A4BB-23CA98C1E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688E61-1DD5-4343-B29C-DA327177B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0" cy="5897880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3" descr="Uma imagem contendo Tabela&#10;&#10;Descrição gerada automaticamente">
            <a:extLst>
              <a:ext uri="{FF2B5EF4-FFF2-40B4-BE49-F238E27FC236}">
                <a16:creationId xmlns:a16="http://schemas.microsoft.com/office/drawing/2014/main" id="{31BFAAAF-7D97-4921-BD0F-C78505511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99" y="2530080"/>
            <a:ext cx="5465148" cy="184952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8507C0-14A1-4418-B6E9-DEBF476D2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5" y="480060"/>
            <a:ext cx="5458120" cy="5897880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EF64D47C-2B18-4ED3-9354-A2B155750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352" y="2561365"/>
            <a:ext cx="5465148" cy="17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40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16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30" name="Straight Connector 17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8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21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25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D9A41D-5A90-4B3C-A400-524E84C30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pt-BR" sz="4400">
                <a:solidFill>
                  <a:schemeClr val="accent1">
                    <a:lumMod val="75000"/>
                  </a:schemeClr>
                </a:solidFill>
              </a:rPr>
              <a:t>Descrição do processo operacional</a:t>
            </a:r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Espaço Reservado para Conteúdo 2">
            <a:extLst>
              <a:ext uri="{FF2B5EF4-FFF2-40B4-BE49-F238E27FC236}">
                <a16:creationId xmlns:a16="http://schemas.microsoft.com/office/drawing/2014/main" id="{E69B806E-6B60-40D9-9697-B5B2ACB457F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DA41B38B-6CF0-4C99-964C-72A8FD5261F7}"/>
              </a:ext>
            </a:extLst>
          </p:cNvPr>
          <p:cNvSpPr/>
          <p:nvPr/>
        </p:nvSpPr>
        <p:spPr>
          <a:xfrm rot="10625622">
            <a:off x="10393570" y="3803460"/>
            <a:ext cx="1377983" cy="1115324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85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plus(out)">
                                      <p:cBhvr>
                                        <p:cTn id="1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17B850FF-019A-4AA0-993A-6EAAA2582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24" y="965199"/>
            <a:ext cx="2805834" cy="4927601"/>
          </a:xfrm>
          <a:prstGeom prst="rect">
            <a:avLst/>
          </a:prstGeom>
        </p:spPr>
      </p:pic>
      <p:sp>
        <p:nvSpPr>
          <p:cNvPr id="15" name="Rectangle 17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D9772E7C-98A8-4086-9A13-AB4EBAD91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013" y="965199"/>
            <a:ext cx="2828285" cy="492861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5B89708-7BAF-4A7F-8CEA-189420759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941" y="965740"/>
            <a:ext cx="2880360" cy="49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10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16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30" name="Straight Connector 17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8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21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25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D9A41D-5A90-4B3C-A400-524E84C30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pt-BR" sz="4400">
                <a:solidFill>
                  <a:schemeClr val="accent1">
                    <a:lumMod val="75000"/>
                  </a:schemeClr>
                </a:solidFill>
              </a:rPr>
              <a:t>Descrição do processo operacional</a:t>
            </a:r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Espaço Reservado para Conteúdo 2">
            <a:extLst>
              <a:ext uri="{FF2B5EF4-FFF2-40B4-BE49-F238E27FC236}">
                <a16:creationId xmlns:a16="http://schemas.microsoft.com/office/drawing/2014/main" id="{E69B806E-6B60-40D9-9697-B5B2ACB457F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FE0B7FEF-CD4E-49FE-B840-C3A3558316ED}"/>
              </a:ext>
            </a:extLst>
          </p:cNvPr>
          <p:cNvSpPr/>
          <p:nvPr/>
        </p:nvSpPr>
        <p:spPr>
          <a:xfrm rot="20463693">
            <a:off x="3300480" y="5349129"/>
            <a:ext cx="1377983" cy="1115324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543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Subtítulo 2">
            <a:extLst>
              <a:ext uri="{FF2B5EF4-FFF2-40B4-BE49-F238E27FC236}">
                <a16:creationId xmlns:a16="http://schemas.microsoft.com/office/drawing/2014/main" id="{DA5BC9B7-D73A-46F3-BE24-CBEA88F307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9522629"/>
              </p:ext>
            </p:extLst>
          </p:nvPr>
        </p:nvGraphicFramePr>
        <p:xfrm>
          <a:off x="6514951" y="370576"/>
          <a:ext cx="4513262" cy="552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22A11F1C-1D07-432F-A2DA-A49AAD8A58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66800" y="859560"/>
            <a:ext cx="4176403" cy="2700068"/>
          </a:xfrm>
          <a:prstGeom prst="rect">
            <a:avLst/>
          </a:prstGeom>
        </p:spPr>
      </p:pic>
      <p:pic>
        <p:nvPicPr>
          <p:cNvPr id="123" name="Imagem 123" descr="enem-logo-1 - PNG - Download de Logotipos">
            <a:extLst>
              <a:ext uri="{FF2B5EF4-FFF2-40B4-BE49-F238E27FC236}">
                <a16:creationId xmlns:a16="http://schemas.microsoft.com/office/drawing/2014/main" id="{84C387ED-D0AB-4004-98F4-6239C6070D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8457" y="3737373"/>
            <a:ext cx="3351008" cy="2334692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41D62131-32A2-42CC-8E6C-99BCE29940D8}"/>
              </a:ext>
            </a:extLst>
          </p:cNvPr>
          <p:cNvSpPr/>
          <p:nvPr/>
        </p:nvSpPr>
        <p:spPr>
          <a:xfrm>
            <a:off x="4843203" y="370576"/>
            <a:ext cx="1377983" cy="1115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9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3" descr="Gráfico&#10;&#10;Descrição gerada automaticamente">
            <a:extLst>
              <a:ext uri="{FF2B5EF4-FFF2-40B4-BE49-F238E27FC236}">
                <a16:creationId xmlns:a16="http://schemas.microsoft.com/office/drawing/2014/main" id="{F1DAAF4B-0C1E-497C-A9BA-68B3BD5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67" y="648899"/>
            <a:ext cx="4334236" cy="2707278"/>
          </a:xfrm>
          <a:prstGeom prst="rect">
            <a:avLst/>
          </a:prstGeom>
        </p:spPr>
      </p:pic>
      <p:sp>
        <p:nvSpPr>
          <p:cNvPr id="9" name="Rectangle 13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Mapa&#10;&#10;Descrição gerada automaticamente">
            <a:extLst>
              <a:ext uri="{FF2B5EF4-FFF2-40B4-BE49-F238E27FC236}">
                <a16:creationId xmlns:a16="http://schemas.microsoft.com/office/drawing/2014/main" id="{16007FD7-3A80-4358-B020-10E0FFAFE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547" y="648898"/>
            <a:ext cx="4304134" cy="2707279"/>
          </a:xfrm>
          <a:prstGeom prst="rect">
            <a:avLst/>
          </a:prstGeom>
        </p:spPr>
      </p:pic>
      <p:sp>
        <p:nvSpPr>
          <p:cNvPr id="11" name="Rectangle 15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2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4BBFDB75-7BFF-4ADD-A2E4-FDB39E931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88" y="3519946"/>
            <a:ext cx="5198562" cy="2707278"/>
          </a:xfrm>
          <a:prstGeom prst="rect">
            <a:avLst/>
          </a:prstGeom>
        </p:spPr>
      </p:pic>
      <p:sp>
        <p:nvSpPr>
          <p:cNvPr id="13" name="Rectangle 17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Uma imagem contendo Teams&#10;&#10;Descrição gerada automaticamente">
            <a:extLst>
              <a:ext uri="{FF2B5EF4-FFF2-40B4-BE49-F238E27FC236}">
                <a16:creationId xmlns:a16="http://schemas.microsoft.com/office/drawing/2014/main" id="{52162A98-FF1A-4377-8824-FC67C592B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545" y="3519946"/>
            <a:ext cx="5333761" cy="270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90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B4B6528-B36F-4910-BBC3-BC6C9450C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pt-BR" sz="4100">
                <a:solidFill>
                  <a:schemeClr val="accent1">
                    <a:lumMod val="75000"/>
                  </a:schemeClr>
                </a:solidFill>
              </a:rPr>
              <a:t>Entendimento do negócio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Espaço Reservado para Conteúdo 2">
            <a:extLst>
              <a:ext uri="{FF2B5EF4-FFF2-40B4-BE49-F238E27FC236}">
                <a16:creationId xmlns:a16="http://schemas.microsoft.com/office/drawing/2014/main" id="{F92B424B-B852-40B7-9F5F-CF206623B4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4146428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736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6" descr="Gráfico, Gráfico de barras&#10;&#10;Descrição gerada automaticamente">
            <a:extLst>
              <a:ext uri="{FF2B5EF4-FFF2-40B4-BE49-F238E27FC236}">
                <a16:creationId xmlns:a16="http://schemas.microsoft.com/office/drawing/2014/main" id="{50CA1FEF-79CB-4D10-A9FC-EF0EB4921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26" y="735163"/>
            <a:ext cx="5293390" cy="247724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D7F0C407-3FEC-4A03-BB6A-38B34C551A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98" r="24827" b="-1"/>
          <a:stretch/>
        </p:blipFill>
        <p:spPr>
          <a:xfrm>
            <a:off x="7591618" y="648898"/>
            <a:ext cx="2472597" cy="270727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AE8535A-4A2A-4772-BBA1-656A236B62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61" r="23326" b="-1"/>
          <a:stretch/>
        </p:blipFill>
        <p:spPr>
          <a:xfrm>
            <a:off x="2153436" y="3519946"/>
            <a:ext cx="2415022" cy="260663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m 13" descr="Tabela&#10;&#10;Descrição gerada automaticamente">
            <a:extLst>
              <a:ext uri="{FF2B5EF4-FFF2-40B4-BE49-F238E27FC236}">
                <a16:creationId xmlns:a16="http://schemas.microsoft.com/office/drawing/2014/main" id="{D1C26813-E051-46F3-8343-A56585D8F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379" y="4176550"/>
            <a:ext cx="5366584" cy="137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03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4">
            <a:extLst>
              <a:ext uri="{FF2B5EF4-FFF2-40B4-BE49-F238E27FC236}">
                <a16:creationId xmlns:a16="http://schemas.microsoft.com/office/drawing/2014/main" id="{5EE8C380-262C-453A-BC0D-857211DA20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1017920"/>
              </p:ext>
            </p:extLst>
          </p:nvPr>
        </p:nvGraphicFramePr>
        <p:xfrm>
          <a:off x="-3043083" y="750773"/>
          <a:ext cx="11922162" cy="6253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E4A2ED85-5C6E-46BD-8726-CCF58E4BB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11" y="189786"/>
            <a:ext cx="8596668" cy="1320800"/>
          </a:xfrm>
        </p:spPr>
        <p:txBody>
          <a:bodyPr/>
          <a:lstStyle/>
          <a:p>
            <a:r>
              <a:rPr lang="pt-BR"/>
              <a:t>KDD</a:t>
            </a:r>
          </a:p>
        </p:txBody>
      </p:sp>
      <p:pic>
        <p:nvPicPr>
          <p:cNvPr id="782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1E9DCC6E-A1E0-4134-9780-59074F304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871270" y="191432"/>
            <a:ext cx="1199982" cy="777593"/>
          </a:xfrm>
          <a:prstGeom prst="rect">
            <a:avLst/>
          </a:prstGeom>
        </p:spPr>
      </p:pic>
      <p:pic>
        <p:nvPicPr>
          <p:cNvPr id="784" name="Imagem 39" descr="Data Lake Store | Microsoft Azure">
            <a:extLst>
              <a:ext uri="{FF2B5EF4-FFF2-40B4-BE49-F238E27FC236}">
                <a16:creationId xmlns:a16="http://schemas.microsoft.com/office/drawing/2014/main" id="{A40242BF-685B-4C12-86BE-CEEA947EAC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4369" y="258249"/>
            <a:ext cx="1898307" cy="995116"/>
          </a:xfrm>
          <a:prstGeom prst="rect">
            <a:avLst/>
          </a:prstGeom>
        </p:spPr>
      </p:pic>
      <p:pic>
        <p:nvPicPr>
          <p:cNvPr id="786" name="Imagem 33" descr="Install Microsoft Azure Storage Explorer on Ubuntu using ...">
            <a:extLst>
              <a:ext uri="{FF2B5EF4-FFF2-40B4-BE49-F238E27FC236}">
                <a16:creationId xmlns:a16="http://schemas.microsoft.com/office/drawing/2014/main" id="{10DDA4CE-AF38-49CA-A9E1-8542654102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1897" y="190719"/>
            <a:ext cx="1110653" cy="1085363"/>
          </a:xfrm>
          <a:prstGeom prst="rect">
            <a:avLst/>
          </a:prstGeom>
        </p:spPr>
      </p:pic>
      <p:pic>
        <p:nvPicPr>
          <p:cNvPr id="15" name="Imagem 2" descr="Tabela&#10;&#10;Descrição gerada automaticamente">
            <a:extLst>
              <a:ext uri="{FF2B5EF4-FFF2-40B4-BE49-F238E27FC236}">
                <a16:creationId xmlns:a16="http://schemas.microsoft.com/office/drawing/2014/main" id="{E9810A97-E00B-4E9A-B662-2367333D73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9740" y="1897889"/>
            <a:ext cx="6229226" cy="942675"/>
          </a:xfrm>
          <a:prstGeom prst="rect">
            <a:avLst/>
          </a:prstGeom>
        </p:spPr>
      </p:pic>
      <p:pic>
        <p:nvPicPr>
          <p:cNvPr id="27" name="Imagem 27">
            <a:extLst>
              <a:ext uri="{FF2B5EF4-FFF2-40B4-BE49-F238E27FC236}">
                <a16:creationId xmlns:a16="http://schemas.microsoft.com/office/drawing/2014/main" id="{60E06DA4-CDE4-4B88-98DF-7F72F370B6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7496" y="2918083"/>
            <a:ext cx="5606207" cy="291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1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Diagrama 4">
            <a:extLst>
              <a:ext uri="{FF2B5EF4-FFF2-40B4-BE49-F238E27FC236}">
                <a16:creationId xmlns:a16="http://schemas.microsoft.com/office/drawing/2014/main" id="{29584195-F3D9-432D-8958-EB13553F03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0690946"/>
              </p:ext>
            </p:extLst>
          </p:nvPr>
        </p:nvGraphicFramePr>
        <p:xfrm>
          <a:off x="-3043083" y="788394"/>
          <a:ext cx="11922162" cy="6253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E4A2ED85-5C6E-46BD-8726-CCF58E4BB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10" y="173460"/>
            <a:ext cx="8596668" cy="1320800"/>
          </a:xfrm>
        </p:spPr>
        <p:txBody>
          <a:bodyPr/>
          <a:lstStyle/>
          <a:p>
            <a:r>
              <a:rPr lang="pt-BR"/>
              <a:t>KDD</a:t>
            </a:r>
          </a:p>
        </p:txBody>
      </p:sp>
      <p:pic>
        <p:nvPicPr>
          <p:cNvPr id="789" name="Imagem 42" descr="Azure SQL Database Performance Tuning">
            <a:extLst>
              <a:ext uri="{FF2B5EF4-FFF2-40B4-BE49-F238E27FC236}">
                <a16:creationId xmlns:a16="http://schemas.microsoft.com/office/drawing/2014/main" id="{48C18D44-07EC-443F-91C6-4E44793B3F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4302" y="37543"/>
            <a:ext cx="915224" cy="1000398"/>
          </a:xfrm>
          <a:prstGeom prst="rect">
            <a:avLst/>
          </a:prstGeom>
        </p:spPr>
      </p:pic>
      <p:pic>
        <p:nvPicPr>
          <p:cNvPr id="791" name="Imagem 30" descr="SQL Server Management Studio | Download [534 MB]">
            <a:extLst>
              <a:ext uri="{FF2B5EF4-FFF2-40B4-BE49-F238E27FC236}">
                <a16:creationId xmlns:a16="http://schemas.microsoft.com/office/drawing/2014/main" id="{97A05718-C6E6-4766-AD83-4B8C12AB8E3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344" t="8371" r="4207" b="9837"/>
          <a:stretch/>
        </p:blipFill>
        <p:spPr>
          <a:xfrm>
            <a:off x="6166646" y="40977"/>
            <a:ext cx="879295" cy="941202"/>
          </a:xfrm>
          <a:prstGeom prst="rect">
            <a:avLst/>
          </a:prstGeom>
        </p:spPr>
      </p:pic>
      <p:pic>
        <p:nvPicPr>
          <p:cNvPr id="807" name="Imagem 38" descr="Data Factory: servicio de integración de datos | Microsoft ...">
            <a:extLst>
              <a:ext uri="{FF2B5EF4-FFF2-40B4-BE49-F238E27FC236}">
                <a16:creationId xmlns:a16="http://schemas.microsoft.com/office/drawing/2014/main" id="{466A5D43-E2C9-4AB4-8380-9E35046EB4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4918" y="-5139"/>
            <a:ext cx="2075475" cy="937468"/>
          </a:xfrm>
          <a:prstGeom prst="rect">
            <a:avLst/>
          </a:prstGeom>
        </p:spPr>
      </p:pic>
      <p:pic>
        <p:nvPicPr>
          <p:cNvPr id="808" name="Imagem 808" descr="Ícone&#10;&#10;Descrição gerada automaticamente">
            <a:extLst>
              <a:ext uri="{FF2B5EF4-FFF2-40B4-BE49-F238E27FC236}">
                <a16:creationId xmlns:a16="http://schemas.microsoft.com/office/drawing/2014/main" id="{59392D84-D7AA-4895-98E5-99D5275C55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614185" y="82161"/>
            <a:ext cx="989162" cy="881567"/>
          </a:xfrm>
          <a:prstGeom prst="rect">
            <a:avLst/>
          </a:prstGeom>
        </p:spPr>
      </p:pic>
      <p:pic>
        <p:nvPicPr>
          <p:cNvPr id="26" name="Imagem 792" descr="Notepad++ – Logos Download">
            <a:extLst>
              <a:ext uri="{FF2B5EF4-FFF2-40B4-BE49-F238E27FC236}">
                <a16:creationId xmlns:a16="http://schemas.microsoft.com/office/drawing/2014/main" id="{9C42C4FA-45BD-4463-A763-259D236DD4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13254" y="111031"/>
            <a:ext cx="1248402" cy="908283"/>
          </a:xfrm>
          <a:prstGeom prst="rect">
            <a:avLst/>
          </a:prstGeom>
        </p:spPr>
      </p:pic>
      <p:pic>
        <p:nvPicPr>
          <p:cNvPr id="27" name="Imagem 27" descr="Texto&#10;&#10;Descrição gerada automaticamente">
            <a:extLst>
              <a:ext uri="{FF2B5EF4-FFF2-40B4-BE49-F238E27FC236}">
                <a16:creationId xmlns:a16="http://schemas.microsoft.com/office/drawing/2014/main" id="{80021354-85B3-4AF8-903B-6CC2491088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91975" y="1883602"/>
            <a:ext cx="2885470" cy="2308411"/>
          </a:xfrm>
          <a:prstGeom prst="rect">
            <a:avLst/>
          </a:prstGeom>
        </p:spPr>
      </p:pic>
      <p:pic>
        <p:nvPicPr>
          <p:cNvPr id="28" name="Imagem 39" descr="Data Lake Store | Microsoft Azure">
            <a:extLst>
              <a:ext uri="{FF2B5EF4-FFF2-40B4-BE49-F238E27FC236}">
                <a16:creationId xmlns:a16="http://schemas.microsoft.com/office/drawing/2014/main" id="{E99773FA-E15C-49E8-BB78-FDB7CD7D4D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459" y="76278"/>
            <a:ext cx="1625352" cy="858639"/>
          </a:xfrm>
          <a:prstGeom prst="rect">
            <a:avLst/>
          </a:prstGeom>
        </p:spPr>
      </p:pic>
      <p:pic>
        <p:nvPicPr>
          <p:cNvPr id="769" name="Imagem 769" descr="Texto&#10;&#10;Descrição gerada automaticamente">
            <a:extLst>
              <a:ext uri="{FF2B5EF4-FFF2-40B4-BE49-F238E27FC236}">
                <a16:creationId xmlns:a16="http://schemas.microsoft.com/office/drawing/2014/main" id="{DBD8C8EF-30BF-4DB6-98C0-DDC201F5528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86401" y="4188921"/>
            <a:ext cx="2834185" cy="263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4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Diagrama 4">
            <a:extLst>
              <a:ext uri="{FF2B5EF4-FFF2-40B4-BE49-F238E27FC236}">
                <a16:creationId xmlns:a16="http://schemas.microsoft.com/office/drawing/2014/main" id="{DE41DC0F-EE36-49F8-B96D-F0C0DD38D5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0707356"/>
              </p:ext>
            </p:extLst>
          </p:nvPr>
        </p:nvGraphicFramePr>
        <p:xfrm>
          <a:off x="-3043083" y="788394"/>
          <a:ext cx="11922162" cy="6253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E4A2ED85-5C6E-46BD-8726-CCF58E4B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KDD</a:t>
            </a:r>
          </a:p>
        </p:txBody>
      </p:sp>
      <p:pic>
        <p:nvPicPr>
          <p:cNvPr id="792" name="Imagem 792" descr="Notepad++ – Logos Download">
            <a:extLst>
              <a:ext uri="{FF2B5EF4-FFF2-40B4-BE49-F238E27FC236}">
                <a16:creationId xmlns:a16="http://schemas.microsoft.com/office/drawing/2014/main" id="{8A6E1CD3-9FFE-42B2-8EDA-E08227237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290" y="162961"/>
            <a:ext cx="1492817" cy="1080811"/>
          </a:xfrm>
          <a:prstGeom prst="rect">
            <a:avLst/>
          </a:prstGeom>
        </p:spPr>
      </p:pic>
      <p:pic>
        <p:nvPicPr>
          <p:cNvPr id="805" name="Imagem 30" descr="SQL Server Management Studio | Download [534 MB]">
            <a:extLst>
              <a:ext uri="{FF2B5EF4-FFF2-40B4-BE49-F238E27FC236}">
                <a16:creationId xmlns:a16="http://schemas.microsoft.com/office/drawing/2014/main" id="{D0E4FD9C-5AD4-42ED-AC7F-6947998E2E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446" y="-9727"/>
            <a:ext cx="1227931" cy="1227931"/>
          </a:xfrm>
          <a:prstGeom prst="rect">
            <a:avLst/>
          </a:prstGeom>
        </p:spPr>
      </p:pic>
      <p:pic>
        <p:nvPicPr>
          <p:cNvPr id="818" name="Imagem 808" descr="Ícone&#10;&#10;Descrição gerada automaticamente">
            <a:extLst>
              <a:ext uri="{FF2B5EF4-FFF2-40B4-BE49-F238E27FC236}">
                <a16:creationId xmlns:a16="http://schemas.microsoft.com/office/drawing/2014/main" id="{AC2B15E3-AAB1-46C3-877C-31D3D40BAA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979153" y="161850"/>
            <a:ext cx="1047272" cy="922660"/>
          </a:xfrm>
          <a:prstGeom prst="rect">
            <a:avLst/>
          </a:prstGeom>
        </p:spPr>
      </p:pic>
      <p:pic>
        <p:nvPicPr>
          <p:cNvPr id="27" name="Imagem 27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F11072F4-1BB8-4175-90BA-D6BBE70D65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31682" y="2377886"/>
            <a:ext cx="6374603" cy="1816475"/>
          </a:xfrm>
          <a:prstGeom prst="rect">
            <a:avLst/>
          </a:prstGeom>
        </p:spPr>
      </p:pic>
      <p:pic>
        <p:nvPicPr>
          <p:cNvPr id="50" name="Imagem 50" descr="Texto, Aplicativo&#10;&#10;Descrição gerada automaticamente">
            <a:extLst>
              <a:ext uri="{FF2B5EF4-FFF2-40B4-BE49-F238E27FC236}">
                <a16:creationId xmlns:a16="http://schemas.microsoft.com/office/drawing/2014/main" id="{256F3195-FD7B-4322-B06F-1EB8B1D408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27594" y="4461674"/>
            <a:ext cx="6359856" cy="98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Diagrama 4">
            <a:extLst>
              <a:ext uri="{FF2B5EF4-FFF2-40B4-BE49-F238E27FC236}">
                <a16:creationId xmlns:a16="http://schemas.microsoft.com/office/drawing/2014/main" id="{A6A20000-FE4C-47CB-8EAA-F04B52D263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8370511"/>
              </p:ext>
            </p:extLst>
          </p:nvPr>
        </p:nvGraphicFramePr>
        <p:xfrm>
          <a:off x="-3043083" y="788394"/>
          <a:ext cx="11922162" cy="6253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E4A2ED85-5C6E-46BD-8726-CCF58E4B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KDD</a:t>
            </a:r>
          </a:p>
        </p:txBody>
      </p:sp>
      <p:pic>
        <p:nvPicPr>
          <p:cNvPr id="812" name="Imagem 37" descr="RStudio Partnership and Consultancy Services | Mango Solutions">
            <a:extLst>
              <a:ext uri="{FF2B5EF4-FFF2-40B4-BE49-F238E27FC236}">
                <a16:creationId xmlns:a16="http://schemas.microsoft.com/office/drawing/2014/main" id="{064BD79E-D29E-465A-A4F4-A75EDE6C93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1695" y="-1049"/>
            <a:ext cx="1786273" cy="943953"/>
          </a:xfrm>
          <a:prstGeom prst="rect">
            <a:avLst/>
          </a:prstGeom>
        </p:spPr>
      </p:pic>
      <p:pic>
        <p:nvPicPr>
          <p:cNvPr id="813" name="Imagem 792" descr="Notepad++ – Logos Download">
            <a:extLst>
              <a:ext uri="{FF2B5EF4-FFF2-40B4-BE49-F238E27FC236}">
                <a16:creationId xmlns:a16="http://schemas.microsoft.com/office/drawing/2014/main" id="{5B3A77FC-A217-412F-AF68-DB3FAB277D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1159" y="71273"/>
            <a:ext cx="1246901" cy="869959"/>
          </a:xfrm>
          <a:prstGeom prst="rect">
            <a:avLst/>
          </a:prstGeom>
        </p:spPr>
      </p:pic>
      <p:pic>
        <p:nvPicPr>
          <p:cNvPr id="815" name="Imagem 34" descr="Logotipo&#10;&#10;Descrição gerada automaticamente">
            <a:extLst>
              <a:ext uri="{FF2B5EF4-FFF2-40B4-BE49-F238E27FC236}">
                <a16:creationId xmlns:a16="http://schemas.microsoft.com/office/drawing/2014/main" id="{BBB224F5-BE6D-4509-AC46-C6C548C551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331984" y="8339"/>
            <a:ext cx="1048818" cy="784380"/>
          </a:xfrm>
          <a:prstGeom prst="rect">
            <a:avLst/>
          </a:prstGeom>
        </p:spPr>
      </p:pic>
      <p:pic>
        <p:nvPicPr>
          <p:cNvPr id="819" name="Imagem 808" descr="Ícone&#10;&#10;Descrição gerada automaticamente">
            <a:extLst>
              <a:ext uri="{FF2B5EF4-FFF2-40B4-BE49-F238E27FC236}">
                <a16:creationId xmlns:a16="http://schemas.microsoft.com/office/drawing/2014/main" id="{C0A3BFA8-DB7A-4402-9A12-9F31EA5499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414109" y="-941"/>
            <a:ext cx="1049824" cy="945486"/>
          </a:xfrm>
          <a:prstGeom prst="rect">
            <a:avLst/>
          </a:prstGeom>
        </p:spPr>
      </p:pic>
      <p:pic>
        <p:nvPicPr>
          <p:cNvPr id="39" name="Imagem 39">
            <a:extLst>
              <a:ext uri="{FF2B5EF4-FFF2-40B4-BE49-F238E27FC236}">
                <a16:creationId xmlns:a16="http://schemas.microsoft.com/office/drawing/2014/main" id="{B779EC70-15FF-4C55-ADDC-AF43C2623C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7445" y="5350437"/>
            <a:ext cx="4562900" cy="1502501"/>
          </a:xfrm>
          <a:prstGeom prst="rect">
            <a:avLst/>
          </a:prstGeom>
        </p:spPr>
      </p:pic>
      <p:pic>
        <p:nvPicPr>
          <p:cNvPr id="40" name="Imagem 40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8C26552F-1F39-4054-AA98-247F348AE0C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27594" y="3236240"/>
            <a:ext cx="6359855" cy="2125609"/>
          </a:xfrm>
          <a:prstGeom prst="rect">
            <a:avLst/>
          </a:prstGeom>
        </p:spPr>
      </p:pic>
      <p:pic>
        <p:nvPicPr>
          <p:cNvPr id="52" name="Imagem 52" descr="Uma imagem contendo Tabela&#10;&#10;Descrição gerada automaticamente">
            <a:extLst>
              <a:ext uri="{FF2B5EF4-FFF2-40B4-BE49-F238E27FC236}">
                <a16:creationId xmlns:a16="http://schemas.microsoft.com/office/drawing/2014/main" id="{77AFD68F-5463-439D-82CB-0AC0F591D47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27594" y="1109692"/>
            <a:ext cx="6371228" cy="21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4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Diagrama 4">
            <a:extLst>
              <a:ext uri="{FF2B5EF4-FFF2-40B4-BE49-F238E27FC236}">
                <a16:creationId xmlns:a16="http://schemas.microsoft.com/office/drawing/2014/main" id="{295C69B3-416D-4FA9-A26B-047DC48239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094468"/>
              </p:ext>
            </p:extLst>
          </p:nvPr>
        </p:nvGraphicFramePr>
        <p:xfrm>
          <a:off x="-3043083" y="788394"/>
          <a:ext cx="11922162" cy="6253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E4A2ED85-5C6E-46BD-8726-CCF58E4B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KDD</a:t>
            </a:r>
          </a:p>
        </p:txBody>
      </p:sp>
      <p:pic>
        <p:nvPicPr>
          <p:cNvPr id="816" name="Imagem 816" descr="Excel logo - Marques et logos: histoire et signification | PNG">
            <a:extLst>
              <a:ext uri="{FF2B5EF4-FFF2-40B4-BE49-F238E27FC236}">
                <a16:creationId xmlns:a16="http://schemas.microsoft.com/office/drawing/2014/main" id="{DD4F25F0-73D3-464C-8561-3BA1ECA5ED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0245" y="-5005"/>
            <a:ext cx="1291331" cy="825436"/>
          </a:xfrm>
          <a:prstGeom prst="rect">
            <a:avLst/>
          </a:prstGeom>
        </p:spPr>
      </p:pic>
      <p:pic>
        <p:nvPicPr>
          <p:cNvPr id="817" name="Imagem 817" descr="Windows Trick 'Can Spread Malware Through Outlook Emails ...">
            <a:extLst>
              <a:ext uri="{FF2B5EF4-FFF2-40B4-BE49-F238E27FC236}">
                <a16:creationId xmlns:a16="http://schemas.microsoft.com/office/drawing/2014/main" id="{9C241013-67E4-4B89-884A-FA2C4C8F6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0024" y="1446"/>
            <a:ext cx="871817" cy="825295"/>
          </a:xfrm>
          <a:prstGeom prst="rect">
            <a:avLst/>
          </a:prstGeom>
        </p:spPr>
      </p:pic>
      <p:pic>
        <p:nvPicPr>
          <p:cNvPr id="26" name="Imagem 13" descr="Tabela&#10;&#10;Descrição gerada automaticamente">
            <a:extLst>
              <a:ext uri="{FF2B5EF4-FFF2-40B4-BE49-F238E27FC236}">
                <a16:creationId xmlns:a16="http://schemas.microsoft.com/office/drawing/2014/main" id="{C54DB620-7DDE-4C00-BC9F-D92D0ECAF52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73" r="44495"/>
          <a:stretch/>
        </p:blipFill>
        <p:spPr>
          <a:xfrm>
            <a:off x="6240423" y="249"/>
            <a:ext cx="4559453" cy="2099846"/>
          </a:xfrm>
          <a:prstGeom prst="rect">
            <a:avLst/>
          </a:prstGeom>
        </p:spPr>
      </p:pic>
      <p:pic>
        <p:nvPicPr>
          <p:cNvPr id="30" name="Imagem 13" descr="Tabela&#10;&#10;Descrição gerada automaticamente">
            <a:extLst>
              <a:ext uri="{FF2B5EF4-FFF2-40B4-BE49-F238E27FC236}">
                <a16:creationId xmlns:a16="http://schemas.microsoft.com/office/drawing/2014/main" id="{19BD693E-74BD-4230-A540-2D2B705602B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5963" r="-229"/>
          <a:stretch/>
        </p:blipFill>
        <p:spPr>
          <a:xfrm>
            <a:off x="6244834" y="2108356"/>
            <a:ext cx="4554171" cy="2643826"/>
          </a:xfrm>
          <a:prstGeom prst="rect">
            <a:avLst/>
          </a:prstGeom>
        </p:spPr>
      </p:pic>
      <p:pic>
        <p:nvPicPr>
          <p:cNvPr id="39" name="Imagem 39" descr="Texto&#10;&#10;Descrição gerada automaticamente">
            <a:extLst>
              <a:ext uri="{FF2B5EF4-FFF2-40B4-BE49-F238E27FC236}">
                <a16:creationId xmlns:a16="http://schemas.microsoft.com/office/drawing/2014/main" id="{E10EE977-BB5D-46B8-8BD4-BE9DF5CEBE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4754853"/>
            <a:ext cx="2913797" cy="210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5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2260AD-2370-4361-AAD5-A1822EF4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Análise de dados a partir no conjunto de dados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5F8E6396-F404-430A-8C23-24F848E7503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1776" y="1850928"/>
          <a:ext cx="3064672" cy="1268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m 4" descr="ETL (Extract-Transform-Load). บทความนี้จะพูดถึง ETL ว่าคือ ...">
            <a:extLst>
              <a:ext uri="{FF2B5EF4-FFF2-40B4-BE49-F238E27FC236}">
                <a16:creationId xmlns:a16="http://schemas.microsoft.com/office/drawing/2014/main" id="{71F68E17-19B7-4B81-BA2A-06B610A03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5004" y="1370435"/>
            <a:ext cx="4698520" cy="2046789"/>
          </a:xfrm>
          <a:prstGeom prst="rect">
            <a:avLst/>
          </a:prstGeom>
        </p:spPr>
      </p:pic>
      <p:pic>
        <p:nvPicPr>
          <p:cNvPr id="9" name="Imagem 41" descr="Configure Analysis Services in Azure | Why Azure?">
            <a:extLst>
              <a:ext uri="{FF2B5EF4-FFF2-40B4-BE49-F238E27FC236}">
                <a16:creationId xmlns:a16="http://schemas.microsoft.com/office/drawing/2014/main" id="{ADD7CAEA-DBDF-40F9-B8FA-C3714A679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575" y="89989"/>
            <a:ext cx="665271" cy="650895"/>
          </a:xfrm>
          <a:prstGeom prst="rect">
            <a:avLst/>
          </a:prstGeom>
        </p:spPr>
      </p:pic>
      <p:pic>
        <p:nvPicPr>
          <p:cNvPr id="11" name="Imagem 31" descr="Visual Studio 2019 Preview 2 is now available | Visual ...">
            <a:extLst>
              <a:ext uri="{FF2B5EF4-FFF2-40B4-BE49-F238E27FC236}">
                <a16:creationId xmlns:a16="http://schemas.microsoft.com/office/drawing/2014/main" id="{0FFA60AB-EF9B-4853-BF5C-27E49810E7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7580" y="-9789"/>
            <a:ext cx="802257" cy="619126"/>
          </a:xfrm>
          <a:prstGeom prst="rect">
            <a:avLst/>
          </a:prstGeom>
        </p:spPr>
      </p:pic>
      <p:pic>
        <p:nvPicPr>
          <p:cNvPr id="12" name="Imagem 12" descr="Power Downloads - Excelerator BI">
            <a:extLst>
              <a:ext uri="{FF2B5EF4-FFF2-40B4-BE49-F238E27FC236}">
                <a16:creationId xmlns:a16="http://schemas.microsoft.com/office/drawing/2014/main" id="{34813577-4A44-460D-A6CC-9F00CF7320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47587" y="202050"/>
            <a:ext cx="637996" cy="681127"/>
          </a:xfrm>
          <a:prstGeom prst="rect">
            <a:avLst/>
          </a:prstGeom>
        </p:spPr>
      </p:pic>
      <p:pic>
        <p:nvPicPr>
          <p:cNvPr id="14" name="Imagem 39" descr="Data Lake Store | Microsoft Azure">
            <a:extLst>
              <a:ext uri="{FF2B5EF4-FFF2-40B4-BE49-F238E27FC236}">
                <a16:creationId xmlns:a16="http://schemas.microsoft.com/office/drawing/2014/main" id="{9FC63C79-8452-4AED-9B4F-8AE8D325B5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949" y="3777161"/>
            <a:ext cx="784334" cy="430544"/>
          </a:xfrm>
          <a:prstGeom prst="rect">
            <a:avLst/>
          </a:prstGeom>
        </p:spPr>
      </p:pic>
      <p:pic>
        <p:nvPicPr>
          <p:cNvPr id="16" name="Imagem 1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46F81FD3-C548-4976-B99E-5C6F4F1245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8815" y="3587152"/>
            <a:ext cx="5403011" cy="3019245"/>
          </a:xfrm>
          <a:prstGeom prst="rect">
            <a:avLst/>
          </a:prstGeom>
        </p:spPr>
      </p:pic>
      <p:pic>
        <p:nvPicPr>
          <p:cNvPr id="10" name="Imagem 1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4C77DB1-AE3F-4D29-B7E9-BD0D058744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9180" y="3584725"/>
            <a:ext cx="3105150" cy="300972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70F40BB9-CDA7-4D6C-AEF9-5BE00F287359}"/>
              </a:ext>
            </a:extLst>
          </p:cNvPr>
          <p:cNvSpPr/>
          <p:nvPr/>
        </p:nvSpPr>
        <p:spPr>
          <a:xfrm rot="10080000">
            <a:off x="3483277" y="1615894"/>
            <a:ext cx="731002" cy="640872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472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2260AD-2370-4361-AAD5-A1822EF4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Análise de dados a partir no conjunto de dados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5F8E6396-F404-430A-8C23-24F848E750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0055113"/>
              </p:ext>
            </p:extLst>
          </p:nvPr>
        </p:nvGraphicFramePr>
        <p:xfrm>
          <a:off x="681776" y="1850928"/>
          <a:ext cx="3064672" cy="1268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m 4" descr="ETL (Extract-Transform-Load). บทความนี้จะพูดถึง ETL ว่าคือ ...">
            <a:extLst>
              <a:ext uri="{FF2B5EF4-FFF2-40B4-BE49-F238E27FC236}">
                <a16:creationId xmlns:a16="http://schemas.microsoft.com/office/drawing/2014/main" id="{71F68E17-19B7-4B81-BA2A-06B610A03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5004" y="1370435"/>
            <a:ext cx="4698520" cy="2046789"/>
          </a:xfrm>
          <a:prstGeom prst="rect">
            <a:avLst/>
          </a:prstGeom>
        </p:spPr>
      </p:pic>
      <p:pic>
        <p:nvPicPr>
          <p:cNvPr id="7" name="Imagem 46" descr="Power BI Vector Logo | Free Download - (.SVG + .PNG ...">
            <a:extLst>
              <a:ext uri="{FF2B5EF4-FFF2-40B4-BE49-F238E27FC236}">
                <a16:creationId xmlns:a16="http://schemas.microsoft.com/office/drawing/2014/main" id="{A4D072FD-FB1B-46EB-8812-F4CBDEB485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1631" y="65148"/>
            <a:ext cx="1204823" cy="661359"/>
          </a:xfrm>
          <a:prstGeom prst="rect">
            <a:avLst/>
          </a:prstGeom>
        </p:spPr>
      </p:pic>
      <p:pic>
        <p:nvPicPr>
          <p:cNvPr id="9" name="Imagem 41" descr="Configure Analysis Services in Azure | Why Azure?">
            <a:extLst>
              <a:ext uri="{FF2B5EF4-FFF2-40B4-BE49-F238E27FC236}">
                <a16:creationId xmlns:a16="http://schemas.microsoft.com/office/drawing/2014/main" id="{ADD7CAEA-DBDF-40F9-B8FA-C3714A679F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971" y="133121"/>
            <a:ext cx="579008" cy="579009"/>
          </a:xfrm>
          <a:prstGeom prst="rect">
            <a:avLst/>
          </a:prstGeom>
        </p:spPr>
      </p:pic>
      <p:pic>
        <p:nvPicPr>
          <p:cNvPr id="17" name="Imagem 17" descr="Gráfico, Gráfico de funil&#10;&#10;Descrição gerada automaticamente">
            <a:extLst>
              <a:ext uri="{FF2B5EF4-FFF2-40B4-BE49-F238E27FC236}">
                <a16:creationId xmlns:a16="http://schemas.microsoft.com/office/drawing/2014/main" id="{AE9B0A54-117B-451F-B7AF-D9CA6B3749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192" y="3637661"/>
            <a:ext cx="4813539" cy="3220150"/>
          </a:xfrm>
          <a:prstGeom prst="rect">
            <a:avLst/>
          </a:prstGeom>
        </p:spPr>
      </p:pic>
      <p:pic>
        <p:nvPicPr>
          <p:cNvPr id="18" name="Imagem 18" descr="Gráfico, Gráfico de barras&#10;&#10;Descrição gerada automaticamente">
            <a:extLst>
              <a:ext uri="{FF2B5EF4-FFF2-40B4-BE49-F238E27FC236}">
                <a16:creationId xmlns:a16="http://schemas.microsoft.com/office/drawing/2014/main" id="{52264D32-E812-435C-9FA4-BE00099E5C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62777" y="3427284"/>
            <a:ext cx="4698520" cy="3338979"/>
          </a:xfrm>
          <a:prstGeom prst="rect">
            <a:avLst/>
          </a:prstGeom>
        </p:spPr>
      </p:pic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C8200766-9DE0-47CD-98AC-2780CC014103}"/>
              </a:ext>
            </a:extLst>
          </p:cNvPr>
          <p:cNvSpPr/>
          <p:nvPr/>
        </p:nvSpPr>
        <p:spPr>
          <a:xfrm rot="10080000">
            <a:off x="3555164" y="2406649"/>
            <a:ext cx="731002" cy="640872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96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Subtítulo 2">
            <a:extLst>
              <a:ext uri="{FF2B5EF4-FFF2-40B4-BE49-F238E27FC236}">
                <a16:creationId xmlns:a16="http://schemas.microsoft.com/office/drawing/2014/main" id="{DA5BC9B7-D73A-46F3-BE24-CBEA88F307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14951" y="370576"/>
          <a:ext cx="4513262" cy="552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Imagem 11" descr="Big Data | www.learntek.org/what-is-big-data/ Learntek is ...">
            <a:extLst>
              <a:ext uri="{FF2B5EF4-FFF2-40B4-BE49-F238E27FC236}">
                <a16:creationId xmlns:a16="http://schemas.microsoft.com/office/drawing/2014/main" id="{2F032BF4-F1B4-43F6-96FC-D6D43CBB5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6" y="-1247"/>
            <a:ext cx="3525922" cy="2358344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792E0513-0620-4EC3-9E72-792B883E81C5}"/>
              </a:ext>
            </a:extLst>
          </p:cNvPr>
          <p:cNvSpPr/>
          <p:nvPr/>
        </p:nvSpPr>
        <p:spPr>
          <a:xfrm rot="2946215">
            <a:off x="5292709" y="698817"/>
            <a:ext cx="1377983" cy="1115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7" descr="Why your data analysis may be doomed from the start ...">
            <a:extLst>
              <a:ext uri="{FF2B5EF4-FFF2-40B4-BE49-F238E27FC236}">
                <a16:creationId xmlns:a16="http://schemas.microsoft.com/office/drawing/2014/main" id="{F8981858-34BF-4828-BECE-5F9F846B65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44" y="2355156"/>
            <a:ext cx="2290763" cy="1969096"/>
          </a:xfrm>
          <a:prstGeom prst="rect">
            <a:avLst/>
          </a:prstGeom>
        </p:spPr>
      </p:pic>
      <p:pic>
        <p:nvPicPr>
          <p:cNvPr id="28" name="Imagem 28" descr="What Data Science Skills Employers Want Now">
            <a:extLst>
              <a:ext uri="{FF2B5EF4-FFF2-40B4-BE49-F238E27FC236}">
                <a16:creationId xmlns:a16="http://schemas.microsoft.com/office/drawing/2014/main" id="{764F7DC0-09B5-46C0-9BFD-CD4361E7C6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0775" y="2356258"/>
            <a:ext cx="2302669" cy="1966891"/>
          </a:xfrm>
          <a:prstGeom prst="rect">
            <a:avLst/>
          </a:prstGeom>
        </p:spPr>
      </p:pic>
      <p:pic>
        <p:nvPicPr>
          <p:cNvPr id="30" name="Imagem 30" descr="Data Engineering with Databricks: What, Why, How ...">
            <a:extLst>
              <a:ext uri="{FF2B5EF4-FFF2-40B4-BE49-F238E27FC236}">
                <a16:creationId xmlns:a16="http://schemas.microsoft.com/office/drawing/2014/main" id="{CB692104-0984-4C71-B9C0-A2AFCC6864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276" y="4441355"/>
            <a:ext cx="5398290" cy="220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2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Lupa mostrando declínio de desempenho">
            <a:extLst>
              <a:ext uri="{FF2B5EF4-FFF2-40B4-BE49-F238E27FC236}">
                <a16:creationId xmlns:a16="http://schemas.microsoft.com/office/drawing/2014/main" id="{66162A7F-C64A-4B01-9E49-9AF90CA3D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02" r="22837" b="9098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024E462-3D22-4169-8FAF-4CBB284FF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/>
              <a:t>Resultados comparativos e análise</a:t>
            </a:r>
          </a:p>
        </p:txBody>
      </p:sp>
    </p:spTree>
    <p:extLst>
      <p:ext uri="{BB962C8B-B14F-4D97-AF65-F5344CB8AC3E}">
        <p14:creationId xmlns:p14="http://schemas.microsoft.com/office/powerpoint/2010/main" val="365126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81BE99-FD2A-4763-B6BE-84BAC650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Mineração</a:t>
            </a:r>
          </a:p>
        </p:txBody>
      </p:sp>
      <p:pic>
        <p:nvPicPr>
          <p:cNvPr id="10" name="Imagem 10" descr="Tabela&#10;&#10;Descrição gerada automaticamente">
            <a:extLst>
              <a:ext uri="{FF2B5EF4-FFF2-40B4-BE49-F238E27FC236}">
                <a16:creationId xmlns:a16="http://schemas.microsoft.com/office/drawing/2014/main" id="{C1C8E244-65D2-4484-9B58-EAEFDFE13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89837"/>
            <a:ext cx="9545573" cy="3834088"/>
          </a:xfrm>
        </p:spPr>
      </p:pic>
    </p:spTree>
    <p:extLst>
      <p:ext uri="{BB962C8B-B14F-4D97-AF65-F5344CB8AC3E}">
        <p14:creationId xmlns:p14="http://schemas.microsoft.com/office/powerpoint/2010/main" val="25989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81BE99-FD2A-4763-B6BE-84BAC650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Situação Familiar</a:t>
            </a:r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A484EE7F-C851-443A-9056-21EEB23FB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84" y="2023538"/>
            <a:ext cx="11649613" cy="3479140"/>
          </a:xfrm>
        </p:spPr>
      </p:pic>
    </p:spTree>
    <p:extLst>
      <p:ext uri="{BB962C8B-B14F-4D97-AF65-F5344CB8AC3E}">
        <p14:creationId xmlns:p14="http://schemas.microsoft.com/office/powerpoint/2010/main" val="214273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CC33B2B-B475-4189-BA8F-3CF8248DC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A59AAC92-4932-4D74-A545-BA3EEE56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446528-FA87-4017-B061-CF7EE79FA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D4B4D0-2493-42A2-AEEB-9970A64E8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676E13B7-7CB7-4489-914B-4012EE6EB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F2159841-C096-430C-B748-E8D2A5C99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B4F167EF-5A0C-487E-8776-97310E39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9D8C053F-F025-4CB6-94C4-2841A20D6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78581BD0-3E75-48CB-A2A3-44DB1ACB6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E90D466A-AB95-4676-82CB-3BEC98AFF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AFED863-874C-49D9-AE2F-B9DFF00D5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CFF5EB3-1B0F-4DB4-B239-5BDB6AA6E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711" y="-170662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Estatísticas do ENEM</a:t>
            </a:r>
          </a:p>
        </p:txBody>
      </p:sp>
      <p:pic>
        <p:nvPicPr>
          <p:cNvPr id="7" name="Imagem 7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A1CFB80D-40C1-46A4-906C-B126E93E9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06" y="1581888"/>
            <a:ext cx="5927527" cy="3488891"/>
          </a:xfrm>
          <a:prstGeom prst="rect">
            <a:avLst/>
          </a:prstGeom>
        </p:spPr>
      </p:pic>
      <p:pic>
        <p:nvPicPr>
          <p:cNvPr id="5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7708EAC-B4FF-422F-B9E1-7EFA8E19C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2551" y="1577586"/>
            <a:ext cx="6042545" cy="349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F5EB3-1B0F-4DB4-B239-5BDB6AA6E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Interpretação dos resultados na visão dos especialistas</a:t>
            </a:r>
          </a:p>
        </p:txBody>
      </p:sp>
      <p:pic>
        <p:nvPicPr>
          <p:cNvPr id="7" name="Imagem 7" descr="Linha do tempo&#10;&#10;Descrição gerada automaticamente">
            <a:extLst>
              <a:ext uri="{FF2B5EF4-FFF2-40B4-BE49-F238E27FC236}">
                <a16:creationId xmlns:a16="http://schemas.microsoft.com/office/drawing/2014/main" id="{B7516D70-2C11-4768-AE58-209F5BB4C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853" y="1936449"/>
            <a:ext cx="6035615" cy="2798198"/>
          </a:xfrm>
          <a:prstGeom prst="rect">
            <a:avLst/>
          </a:prstGeom>
        </p:spPr>
      </p:pic>
      <p:pic>
        <p:nvPicPr>
          <p:cNvPr id="5" name="Imagem 7" descr="Linha do tempo&#10;&#10;Descrição gerada automaticamente">
            <a:extLst>
              <a:ext uri="{FF2B5EF4-FFF2-40B4-BE49-F238E27FC236}">
                <a16:creationId xmlns:a16="http://schemas.microsoft.com/office/drawing/2014/main" id="{682805F8-C40F-4454-BD06-01891A323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293" y="1930551"/>
            <a:ext cx="4871279" cy="2788094"/>
          </a:xfrm>
        </p:spPr>
      </p:pic>
    </p:spTree>
    <p:extLst>
      <p:ext uri="{BB962C8B-B14F-4D97-AF65-F5344CB8AC3E}">
        <p14:creationId xmlns:p14="http://schemas.microsoft.com/office/powerpoint/2010/main" val="301256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2">
            <a:extLst>
              <a:ext uri="{FF2B5EF4-FFF2-40B4-BE49-F238E27FC236}">
                <a16:creationId xmlns:a16="http://schemas.microsoft.com/office/drawing/2014/main" id="{6CC33B2B-B475-4189-BA8F-3CF8248DC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59AAC92-4932-4D74-A545-BA3EEE56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446528-FA87-4017-B061-CF7EE79FA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4D4B4D0-2493-42A2-AEEB-9970A64E8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676E13B7-7CB7-4489-914B-4012EE6EB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F2159841-C096-430C-B748-E8D2A5C99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4F167EF-5A0C-487E-8776-97310E39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9D8C053F-F025-4CB6-94C4-2841A20D6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78581BD0-3E75-48CB-A2A3-44DB1ACB6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E90D466A-AB95-4676-82CB-3BEC98AFF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AFED863-874C-49D9-AE2F-B9DFF00D5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CFF5EB3-1B0F-4DB4-B239-5BDB6AA6E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09" y="1722427"/>
            <a:ext cx="3179593" cy="23284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400"/>
              <a:t>Interpretação dos resultados na visão dos especialistas</a:t>
            </a:r>
          </a:p>
        </p:txBody>
      </p:sp>
      <p:pic>
        <p:nvPicPr>
          <p:cNvPr id="8" name="Imagem 8" descr="Gráfico, Gráfico de barras&#10;&#10;Descrição gerada automaticamente">
            <a:extLst>
              <a:ext uri="{FF2B5EF4-FFF2-40B4-BE49-F238E27FC236}">
                <a16:creationId xmlns:a16="http://schemas.microsoft.com/office/drawing/2014/main" id="{FB5D4C1F-E2A7-482D-A264-08493C1F2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34" y="144902"/>
            <a:ext cx="5569452" cy="3178986"/>
          </a:xfrm>
          <a:prstGeom prst="rect">
            <a:avLst/>
          </a:prstGeom>
        </p:spPr>
      </p:pic>
      <p:pic>
        <p:nvPicPr>
          <p:cNvPr id="5" name="Imagem 7" descr="Gráfico, Gráfico de barras&#10;&#10;Descrição gerada automaticamente">
            <a:extLst>
              <a:ext uri="{FF2B5EF4-FFF2-40B4-BE49-F238E27FC236}">
                <a16:creationId xmlns:a16="http://schemas.microsoft.com/office/drawing/2014/main" id="{EE5D8B08-72FF-4445-91B1-435DDFD99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75" y="3552488"/>
            <a:ext cx="5564622" cy="31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81BE99-FD2A-4763-B6BE-84BAC650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Situação Ensino Médio</a:t>
            </a:r>
          </a:p>
        </p:txBody>
      </p:sp>
      <p:pic>
        <p:nvPicPr>
          <p:cNvPr id="13" name="Imagem 13" descr="Tabela&#10;&#10;Descrição gerada automaticamente">
            <a:extLst>
              <a:ext uri="{FF2B5EF4-FFF2-40B4-BE49-F238E27FC236}">
                <a16:creationId xmlns:a16="http://schemas.microsoft.com/office/drawing/2014/main" id="{640DB002-F9E8-4C31-9662-D3C7F0CDD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445" b="429"/>
          <a:stretch/>
        </p:blipFill>
        <p:spPr>
          <a:xfrm>
            <a:off x="1446362" y="1762541"/>
            <a:ext cx="8951475" cy="333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9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CC33B2B-B475-4189-BA8F-3CF8248DC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A59AAC92-4932-4D74-A545-BA3EEE56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446528-FA87-4017-B061-CF7EE79FA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D4B4D0-2493-42A2-AEEB-9970A64E8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676E13B7-7CB7-4489-914B-4012EE6EB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F2159841-C096-430C-B748-E8D2A5C99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B4F167EF-5A0C-487E-8776-97310E39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9D8C053F-F025-4CB6-94C4-2841A20D6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78581BD0-3E75-48CB-A2A3-44DB1ACB6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E90D466A-AB95-4676-82CB-3BEC98AFF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AFED863-874C-49D9-AE2F-B9DFF00D5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CFF5EB3-1B0F-4DB4-B239-5BDB6AA6E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711" y="-170662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BR" sz="4800"/>
              <a:t>Estatísticas do ENEM</a:t>
            </a:r>
          </a:p>
        </p:txBody>
      </p:sp>
      <p:pic>
        <p:nvPicPr>
          <p:cNvPr id="6" name="Imagem 7" descr="Linha do tempo&#10;&#10;Descrição gerada automaticamente">
            <a:extLst>
              <a:ext uri="{FF2B5EF4-FFF2-40B4-BE49-F238E27FC236}">
                <a16:creationId xmlns:a16="http://schemas.microsoft.com/office/drawing/2014/main" id="{F10FEFD7-F464-42B1-AC1C-AFFC57355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8" y="994037"/>
            <a:ext cx="10190670" cy="551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F5EB3-1B0F-4DB4-B239-5BDB6AA6E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Interpretação dos resultados na visão dos especialistas</a:t>
            </a:r>
          </a:p>
        </p:txBody>
      </p:sp>
      <p:pic>
        <p:nvPicPr>
          <p:cNvPr id="5" name="Imagem 7" descr="Linha do tempo&#10;&#10;Descrição gerada automaticamente">
            <a:extLst>
              <a:ext uri="{FF2B5EF4-FFF2-40B4-BE49-F238E27FC236}">
                <a16:creationId xmlns:a16="http://schemas.microsoft.com/office/drawing/2014/main" id="{2ECE9DD8-BBE9-4841-8F35-1DA6E4E4A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91" y="1866673"/>
            <a:ext cx="8968596" cy="484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9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F5EB3-1B0F-4DB4-B239-5BDB6AA6E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Interpretação dos resultados na visão dos especialistas</a:t>
            </a:r>
          </a:p>
        </p:txBody>
      </p:sp>
      <p:pic>
        <p:nvPicPr>
          <p:cNvPr id="3" name="Imagem 3" descr="Gráfico&#10;&#10;Descrição gerada automaticamente">
            <a:extLst>
              <a:ext uri="{FF2B5EF4-FFF2-40B4-BE49-F238E27FC236}">
                <a16:creationId xmlns:a16="http://schemas.microsoft.com/office/drawing/2014/main" id="{7DE3F59A-ABAD-49FF-80C0-D14B6CA16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363" y="1857994"/>
            <a:ext cx="7990935" cy="473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1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Subtítulo 2">
            <a:extLst>
              <a:ext uri="{FF2B5EF4-FFF2-40B4-BE49-F238E27FC236}">
                <a16:creationId xmlns:a16="http://schemas.microsoft.com/office/drawing/2014/main" id="{DA5BC9B7-D73A-46F3-BE24-CBEA88F307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14951" y="370576"/>
          <a:ext cx="4513262" cy="552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Imagem 12">
            <a:extLst>
              <a:ext uri="{FF2B5EF4-FFF2-40B4-BE49-F238E27FC236}">
                <a16:creationId xmlns:a16="http://schemas.microsoft.com/office/drawing/2014/main" id="{D3636BF7-05E6-48F3-914D-3F04AB67F7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330813" y="1161"/>
            <a:ext cx="3681721" cy="2126944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9CB41EF-078F-4FE6-B34A-67DDE083C3F2}"/>
              </a:ext>
            </a:extLst>
          </p:cNvPr>
          <p:cNvSpPr/>
          <p:nvPr/>
        </p:nvSpPr>
        <p:spPr>
          <a:xfrm rot="10269042">
            <a:off x="10057151" y="2331675"/>
            <a:ext cx="1377983" cy="1115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C354230-01EB-411D-AC88-6D17EF4F06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969" y="4195124"/>
            <a:ext cx="5636416" cy="2664619"/>
          </a:xfrm>
          <a:prstGeom prst="rect">
            <a:avLst/>
          </a:prstGeom>
        </p:spPr>
      </p:pic>
      <p:pic>
        <p:nvPicPr>
          <p:cNvPr id="32" name="Imagem 32" descr="Data-Driven Design: o que é, como funciona e benefícios ...">
            <a:extLst>
              <a:ext uri="{FF2B5EF4-FFF2-40B4-BE49-F238E27FC236}">
                <a16:creationId xmlns:a16="http://schemas.microsoft.com/office/drawing/2014/main" id="{E51FF10B-289B-4363-AD80-612713D055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119" y="2134694"/>
            <a:ext cx="3683790" cy="20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DBE750D-ADCE-4253-9ECE-FEB7016DF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pt-BR" sz="4400">
                <a:solidFill>
                  <a:schemeClr val="accent1">
                    <a:lumMod val="75000"/>
                  </a:schemeClr>
                </a:solidFill>
              </a:rPr>
              <a:t>Conclusão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811827C8-DFD5-4432-BCF5-EA733B2BCB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2204935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649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Subtítulo 2">
            <a:extLst>
              <a:ext uri="{FF2B5EF4-FFF2-40B4-BE49-F238E27FC236}">
                <a16:creationId xmlns:a16="http://schemas.microsoft.com/office/drawing/2014/main" id="{DA5BC9B7-D73A-46F3-BE24-CBEA88F307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14951" y="370576"/>
          <a:ext cx="4513262" cy="552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Imagem 12">
            <a:extLst>
              <a:ext uri="{FF2B5EF4-FFF2-40B4-BE49-F238E27FC236}">
                <a16:creationId xmlns:a16="http://schemas.microsoft.com/office/drawing/2014/main" id="{D3636BF7-05E6-48F3-914D-3F04AB67F7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283188" y="1161"/>
            <a:ext cx="4074626" cy="2329349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9CB41EF-078F-4FE6-B34A-67DDE083C3F2}"/>
              </a:ext>
            </a:extLst>
          </p:cNvPr>
          <p:cNvSpPr/>
          <p:nvPr/>
        </p:nvSpPr>
        <p:spPr>
          <a:xfrm rot="10269042">
            <a:off x="10057151" y="2331675"/>
            <a:ext cx="1377983" cy="1115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6" descr="OLTP vs. OLAP: What is The Difference? | Diffzi">
            <a:extLst>
              <a:ext uri="{FF2B5EF4-FFF2-40B4-BE49-F238E27FC236}">
                <a16:creationId xmlns:a16="http://schemas.microsoft.com/office/drawing/2014/main" id="{13FCB8EB-67FC-4CE5-A175-9DAEAFAE44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503" y="2339455"/>
            <a:ext cx="5000232" cy="2177665"/>
          </a:xfrm>
          <a:prstGeom prst="rect">
            <a:avLst/>
          </a:prstGeom>
        </p:spPr>
      </p:pic>
      <p:pic>
        <p:nvPicPr>
          <p:cNvPr id="17" name="Imagem 17" descr="Data Lake vs Data Warehouse vs Data Mart">
            <a:extLst>
              <a:ext uri="{FF2B5EF4-FFF2-40B4-BE49-F238E27FC236}">
                <a16:creationId xmlns:a16="http://schemas.microsoft.com/office/drawing/2014/main" id="{8EDFB436-4601-4B43-B10C-8D59F199D8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640" y="4585348"/>
            <a:ext cx="4993475" cy="21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4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Subtítulo 2">
            <a:extLst>
              <a:ext uri="{FF2B5EF4-FFF2-40B4-BE49-F238E27FC236}">
                <a16:creationId xmlns:a16="http://schemas.microsoft.com/office/drawing/2014/main" id="{DA5BC9B7-D73A-46F3-BE24-CBEA88F307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14951" y="370576"/>
          <a:ext cx="4513262" cy="552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Imagem 15" descr="MODELOS DE BASE DE DATOS EN LA INFORMÁTICA">
            <a:extLst>
              <a:ext uri="{FF2B5EF4-FFF2-40B4-BE49-F238E27FC236}">
                <a16:creationId xmlns:a16="http://schemas.microsoft.com/office/drawing/2014/main" id="{7FE70C3C-738E-4314-9C04-D4C5D87FA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82" y="-3341"/>
            <a:ext cx="1903623" cy="2009718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C245983C-B355-4794-9AE2-D4EC469775BC}"/>
              </a:ext>
            </a:extLst>
          </p:cNvPr>
          <p:cNvSpPr/>
          <p:nvPr/>
        </p:nvSpPr>
        <p:spPr>
          <a:xfrm rot="10800000">
            <a:off x="10173265" y="3654289"/>
            <a:ext cx="1377983" cy="1115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1" name="Imagem 151" descr="Schemas in Data Warehouse - Explaining Star and Snowflake ...">
            <a:extLst>
              <a:ext uri="{FF2B5EF4-FFF2-40B4-BE49-F238E27FC236}">
                <a16:creationId xmlns:a16="http://schemas.microsoft.com/office/drawing/2014/main" id="{E3C5E006-5AB2-44C6-8C68-620CDA1EAC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3056" y="4479208"/>
            <a:ext cx="3505199" cy="2376333"/>
          </a:xfrm>
          <a:prstGeom prst="rect">
            <a:avLst/>
          </a:prstGeom>
        </p:spPr>
      </p:pic>
      <p:pic>
        <p:nvPicPr>
          <p:cNvPr id="152" name="Imagem 152" descr="Diagrama&#10;&#10;Descrição gerada automaticamente">
            <a:extLst>
              <a:ext uri="{FF2B5EF4-FFF2-40B4-BE49-F238E27FC236}">
                <a16:creationId xmlns:a16="http://schemas.microsoft.com/office/drawing/2014/main" id="{108C77B6-55DD-40E3-97AE-9F4779A679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2618" y="2097516"/>
            <a:ext cx="2897981" cy="2377220"/>
          </a:xfrm>
          <a:prstGeom prst="rect">
            <a:avLst/>
          </a:prstGeom>
        </p:spPr>
      </p:pic>
      <p:pic>
        <p:nvPicPr>
          <p:cNvPr id="27" name="Imagem 27" descr="Ternary Relationship Er Diagram Examples | ERModelExample.com">
            <a:extLst>
              <a:ext uri="{FF2B5EF4-FFF2-40B4-BE49-F238E27FC236}">
                <a16:creationId xmlns:a16="http://schemas.microsoft.com/office/drawing/2014/main" id="{485068F3-FC58-4930-BEA1-573B40046C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0775" y="-225"/>
            <a:ext cx="3707604" cy="201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3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Subtítulo 2">
            <a:extLst>
              <a:ext uri="{FF2B5EF4-FFF2-40B4-BE49-F238E27FC236}">
                <a16:creationId xmlns:a16="http://schemas.microsoft.com/office/drawing/2014/main" id="{DA5BC9B7-D73A-46F3-BE24-CBEA88F307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14951" y="370576"/>
          <a:ext cx="4513262" cy="552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Imagem 16" descr="Resumo - SQL Magazine Nº 10">
            <a:extLst>
              <a:ext uri="{FF2B5EF4-FFF2-40B4-BE49-F238E27FC236}">
                <a16:creationId xmlns:a16="http://schemas.microsoft.com/office/drawing/2014/main" id="{3E102873-F45B-4829-B492-09C982953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51" y="2112326"/>
            <a:ext cx="6011135" cy="2633348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4DB42CA7-188A-4B6B-A57F-8AE384125719}"/>
              </a:ext>
            </a:extLst>
          </p:cNvPr>
          <p:cNvSpPr/>
          <p:nvPr/>
        </p:nvSpPr>
        <p:spPr>
          <a:xfrm rot="20780098">
            <a:off x="5195601" y="5045500"/>
            <a:ext cx="1377983" cy="1115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651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Subtítulo 2">
            <a:extLst>
              <a:ext uri="{FF2B5EF4-FFF2-40B4-BE49-F238E27FC236}">
                <a16:creationId xmlns:a16="http://schemas.microsoft.com/office/drawing/2014/main" id="{DA5BC9B7-D73A-46F3-BE24-CBEA88F307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14951" y="370576"/>
          <a:ext cx="4513262" cy="552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4DB42CA7-188A-4B6B-A57F-8AE384125719}"/>
              </a:ext>
            </a:extLst>
          </p:cNvPr>
          <p:cNvSpPr/>
          <p:nvPr/>
        </p:nvSpPr>
        <p:spPr>
          <a:xfrm rot="20780098">
            <a:off x="5195601" y="5045500"/>
            <a:ext cx="1377983" cy="1115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4" descr="Diagrama&#10;&#10;Descrição gerada automaticamente">
            <a:extLst>
              <a:ext uri="{FF2B5EF4-FFF2-40B4-BE49-F238E27FC236}">
                <a16:creationId xmlns:a16="http://schemas.microsoft.com/office/drawing/2014/main" id="{AD0EF7DF-6F5F-4F83-8BDA-7AA5664107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2027" y="1712652"/>
            <a:ext cx="3818245" cy="297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0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50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1" baseType="lpstr">
      <vt:lpstr>Facet</vt:lpstr>
      <vt:lpstr>BIG DATA ANALYTICS E DATA-DRIVEN-DESIGN NA EDUCAÇÃO: ANÁLISE DO DESEMPENHO E DOS DADOS SOCIOECONÔMICOS DOS PARTICIPANTES DO ENEM 2019 ATRAVÉS DA MINERAÇÃO DE DADOS E BUSINESS INTELLIGENCE</vt:lpstr>
      <vt:lpstr>Motivação e justificativa Objetivos Dificuldade e limitações do trabalho Metodologia Trabalhos relacionados Segurança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Projeto de BI moderno com mineração e análise de dados para estudo do ENEM 2019</vt:lpstr>
      <vt:lpstr>Descrição do processo operacional</vt:lpstr>
      <vt:lpstr>Apresentação do PowerPoint</vt:lpstr>
      <vt:lpstr>Apresentação do PowerPoint</vt:lpstr>
      <vt:lpstr>Apresentação do PowerPoint</vt:lpstr>
      <vt:lpstr>Descrição do processo operacional</vt:lpstr>
      <vt:lpstr>Apresentação do PowerPoint</vt:lpstr>
      <vt:lpstr>Apresentação do PowerPoint</vt:lpstr>
      <vt:lpstr>Apresentação do PowerPoint</vt:lpstr>
      <vt:lpstr>Descrição do processo operacional</vt:lpstr>
      <vt:lpstr>Apresentação do PowerPoint</vt:lpstr>
      <vt:lpstr>Descrição do processo operacional</vt:lpstr>
      <vt:lpstr>Apresentação do PowerPoint</vt:lpstr>
      <vt:lpstr>Descrição do processo operacional</vt:lpstr>
      <vt:lpstr>Apresentação do PowerPoint</vt:lpstr>
      <vt:lpstr>Entendimento do negócio</vt:lpstr>
      <vt:lpstr>Apresentação do PowerPoint</vt:lpstr>
      <vt:lpstr>KDD</vt:lpstr>
      <vt:lpstr>KDD</vt:lpstr>
      <vt:lpstr>KDD</vt:lpstr>
      <vt:lpstr>KDD</vt:lpstr>
      <vt:lpstr>KDD</vt:lpstr>
      <vt:lpstr>Análise de dados a partir no conjunto de dados</vt:lpstr>
      <vt:lpstr>Análise de dados a partir no conjunto de dados</vt:lpstr>
      <vt:lpstr>Resultados comparativos e análise</vt:lpstr>
      <vt:lpstr>Mineração</vt:lpstr>
      <vt:lpstr>Situação Familiar</vt:lpstr>
      <vt:lpstr>Estatísticas do ENEM</vt:lpstr>
      <vt:lpstr>Interpretação dos resultados na visão dos especialistas</vt:lpstr>
      <vt:lpstr>Interpretação dos resultados na visão dos especialistas</vt:lpstr>
      <vt:lpstr>Situação Ensino Médio</vt:lpstr>
      <vt:lpstr>Estatísticas do ENEM</vt:lpstr>
      <vt:lpstr>Interpretação dos resultados na visão dos especialistas</vt:lpstr>
      <vt:lpstr>Interpretação dos resultados na visão dos especialistas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24</cp:revision>
  <dcterms:created xsi:type="dcterms:W3CDTF">2021-05-30T00:27:38Z</dcterms:created>
  <dcterms:modified xsi:type="dcterms:W3CDTF">2021-06-09T00:11:03Z</dcterms:modified>
</cp:coreProperties>
</file>